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56" r:id="rId4"/>
    <p:sldId id="259" r:id="rId5"/>
    <p:sldId id="257" r:id="rId6"/>
    <p:sldId id="258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7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7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9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3025830"/>
            <a:ext cx="10969200" cy="4759200"/>
          </a:xfrm>
        </p:spPr>
        <p:txBody>
          <a:bodyPr/>
          <a:p>
            <a:r>
              <a:rPr lang="zh-CN" altLang="en-US"/>
              <a:t>首先，把</a:t>
            </a:r>
            <a:r>
              <a:rPr lang="zh-CN" altLang="en-US"/>
              <a:t>列表每个元素</a:t>
            </a:r>
            <a:r>
              <a:rPr lang="zh-CN" altLang="en-US"/>
              <a:t>平方</a:t>
            </a:r>
            <a:endParaRPr lang="zh-CN" altLang="en-US"/>
          </a:p>
          <a:p>
            <a:r>
              <a:rPr lang="zh-CN" altLang="en-US"/>
              <a:t>然后，两端比较，将较大值放入新列表，并</a:t>
            </a:r>
            <a:r>
              <a:rPr lang="zh-CN" altLang="en-US"/>
              <a:t>更新指针</a:t>
            </a:r>
            <a:endParaRPr lang="zh-CN" altLang="en-US"/>
          </a:p>
          <a:p>
            <a:r>
              <a:rPr lang="zh-CN" altLang="en-US"/>
              <a:t>最后，得到非递减</a:t>
            </a:r>
            <a:r>
              <a:rPr lang="zh-CN" altLang="en-US"/>
              <a:t>列表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79575" y="279400"/>
            <a:ext cx="7704455" cy="2745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714500" y="110363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714500" y="2838450"/>
          <a:ext cx="8531225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001520" y="2265680"/>
            <a:ext cx="81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788400" y="2265680"/>
            <a:ext cx="81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/>
        </p:nvGraphicFramePr>
        <p:xfrm>
          <a:off x="1714500" y="4354195"/>
          <a:ext cx="8531225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905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38175" y="1102995"/>
            <a:ext cx="86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38175" y="2838450"/>
            <a:ext cx="86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38175" y="4354195"/>
            <a:ext cx="86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ans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797925" y="3800475"/>
            <a:ext cx="81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714500" y="110363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714500" y="2838450"/>
          <a:ext cx="8531225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001520" y="2265680"/>
            <a:ext cx="81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788400" y="2265680"/>
            <a:ext cx="81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/>
        </p:nvGraphicFramePr>
        <p:xfrm>
          <a:off x="1714500" y="4354195"/>
          <a:ext cx="8531225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38175" y="1102995"/>
            <a:ext cx="86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38175" y="2838450"/>
            <a:ext cx="86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38175" y="4354195"/>
            <a:ext cx="86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ans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797925" y="3800475"/>
            <a:ext cx="81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38250" y="5211445"/>
            <a:ext cx="8789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时间复杂度</a:t>
            </a:r>
            <a:r>
              <a:rPr lang="en-US" altLang="zh-CN"/>
              <a:t>O(n)</a:t>
            </a:r>
            <a:endParaRPr lang="en-US" altLang="zh-CN"/>
          </a:p>
          <a:p>
            <a:r>
              <a:rPr lang="zh-CN" altLang="en-US"/>
              <a:t>空间复杂度</a:t>
            </a:r>
            <a:r>
              <a:rPr lang="en-US" altLang="zh-CN"/>
              <a:t>O(n)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涉及</a:t>
            </a:r>
            <a:r>
              <a:rPr lang="zh-CN" altLang="en-US"/>
              <a:t>知识点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没有</a:t>
            </a:r>
            <a:r>
              <a:rPr lang="en-US" altLang="zh-CN"/>
              <a:t>++</a:t>
            </a:r>
            <a:r>
              <a:rPr lang="zh-CN" altLang="en-US"/>
              <a:t>自增，可以通过</a:t>
            </a:r>
            <a:r>
              <a:rPr lang="en-US" altLang="zh-CN"/>
              <a:t>i+=1</a:t>
            </a:r>
            <a:endParaRPr lang="en-US" altLang="zh-CN"/>
          </a:p>
          <a:p>
            <a:r>
              <a:rPr lang="en-US" altLang="zh-CN"/>
              <a:t>[0 for i in range(10)] </a:t>
            </a:r>
            <a:r>
              <a:rPr lang="zh-CN" altLang="en-US"/>
              <a:t>创建一个含</a:t>
            </a:r>
            <a:r>
              <a:rPr lang="en-US" altLang="zh-CN"/>
              <a:t>10</a:t>
            </a:r>
            <a:r>
              <a:rPr lang="zh-CN" altLang="en-US"/>
              <a:t>个元素的列表，每个元素值为</a:t>
            </a:r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[0]*10 </a:t>
            </a:r>
            <a:r>
              <a:rPr lang="zh-CN" altLang="en-US"/>
              <a:t>浅拷贝实现含</a:t>
            </a:r>
            <a:r>
              <a:rPr lang="en-US" altLang="zh-CN"/>
              <a:t>10</a:t>
            </a:r>
            <a:r>
              <a:rPr lang="zh-CN" altLang="en-US"/>
              <a:t>个元素的列表，每个元素值为</a:t>
            </a:r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** </a:t>
            </a:r>
            <a:r>
              <a:rPr lang="zh-CN" altLang="en-US"/>
              <a:t>幂运算符，比如得到数字的平方，</a:t>
            </a:r>
            <a:r>
              <a:rPr lang="en-US" altLang="zh-CN"/>
              <a:t>i**2</a:t>
            </a:r>
            <a:r>
              <a:rPr lang="zh-CN" altLang="en-US"/>
              <a:t>相当于</a:t>
            </a:r>
            <a:r>
              <a:rPr lang="en-US" altLang="zh-CN"/>
              <a:t>i*</a:t>
            </a:r>
            <a:r>
              <a:rPr lang="en-US" altLang="zh-CN"/>
              <a:t>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其他解决</a:t>
            </a:r>
            <a:r>
              <a:rPr lang="zh-CN" altLang="en-US"/>
              <a:t>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[nums[i]**2 for i in range(len(nums))] #</a:t>
            </a:r>
            <a:r>
              <a:rPr lang="zh-CN" altLang="en-US"/>
              <a:t>列表中所有值</a:t>
            </a:r>
            <a:r>
              <a:rPr lang="zh-CN" altLang="en-US"/>
              <a:t>平方</a:t>
            </a:r>
            <a:endParaRPr lang="zh-CN" altLang="en-US"/>
          </a:p>
          <a:p>
            <a:r>
              <a:rPr lang="en-US" altLang="zh-CN"/>
              <a:t>nums.sort() #</a:t>
            </a:r>
            <a:r>
              <a:rPr lang="zh-CN" altLang="en-US"/>
              <a:t>将</a:t>
            </a:r>
            <a:r>
              <a:rPr lang="en-US" altLang="zh-CN"/>
              <a:t>nums</a:t>
            </a:r>
            <a:r>
              <a:rPr lang="zh-CN" altLang="en-US"/>
              <a:t>排序，</a:t>
            </a:r>
            <a:endParaRPr lang="zh-CN" altLang="en-US"/>
          </a:p>
          <a:p>
            <a:pPr lvl="1"/>
            <a:r>
              <a:rPr lang="en-US" altLang="zh-CN"/>
              <a:t>Timesort</a:t>
            </a:r>
            <a:r>
              <a:rPr lang="zh-CN" altLang="en-US"/>
              <a:t>算法，时间复杂度</a:t>
            </a:r>
            <a:r>
              <a:rPr lang="en-US" altLang="zh-CN"/>
              <a:t>(nlogn),</a:t>
            </a:r>
            <a:r>
              <a:rPr lang="zh-CN" altLang="en-US"/>
              <a:t>空间复杂度</a:t>
            </a:r>
            <a:r>
              <a:rPr lang="en-US" altLang="zh-CN"/>
              <a:t>(n)</a:t>
            </a:r>
            <a:endParaRPr lang="en-US" altLang="zh-CN"/>
          </a:p>
          <a:p>
            <a:pPr lvl="1"/>
            <a:r>
              <a:rPr lang="zh-CN" altLang="en-US"/>
              <a:t>参考文章：</a:t>
            </a:r>
            <a:r>
              <a:rPr lang="en-US" altLang="zh-CN"/>
              <a:t>https://blog.csdn.net/qq_36828513/article/details/84586613</a:t>
            </a:r>
            <a:endParaRPr lang="en-US" altLang="zh-CN"/>
          </a:p>
          <a:p>
            <a:r>
              <a:rPr lang="en-US" altLang="zh-CN"/>
              <a:t>return nums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COMMONDATA" val="eyJoZGlkIjoiYzgxYWY4N2VlZmU1ZjU3NjhlYTEzZDg4MjY5MmJiMTIifQ=="/>
  <p:tag name="KSO_WPP_MARK_KEY" val="23bbcc1a-4e2f-4d4a-9708-563525729b4b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WPS 演示</Application>
  <PresentationFormat>宽屏</PresentationFormat>
  <Paragraphs>96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涉及知识点</vt:lpstr>
      <vt:lpstr>PowerPoint 演示文稿</vt:lpstr>
      <vt:lpstr>PowerPoint 演示文稿</vt:lpstr>
      <vt:lpstr>涉及知识点</vt:lpstr>
      <vt:lpstr>其他解决方案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彼此的承诺</cp:lastModifiedBy>
  <cp:revision>183</cp:revision>
  <dcterms:created xsi:type="dcterms:W3CDTF">2019-06-19T02:08:00Z</dcterms:created>
  <dcterms:modified xsi:type="dcterms:W3CDTF">2023-06-11T00:45:43Z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9D037F52D25144DBB9556216FDF6970E_11</vt:lpwstr>
  </property>
</Properties>
</file>