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681355"/>
            <a:ext cx="9144000" cy="812165"/>
          </a:xfrm>
        </p:spPr>
        <p:txBody>
          <a:bodyPr>
            <a:normAutofit/>
          </a:bodyPr>
          <a:p>
            <a:pPr algn="l"/>
            <a:r>
              <a:rPr lang="en-US" altLang="zh-CN" sz="4000"/>
              <a:t>104 </a:t>
            </a:r>
            <a:r>
              <a:rPr lang="zh-CN" altLang="en-US" sz="4000"/>
              <a:t>二叉树的最大深度</a:t>
            </a:r>
            <a:endParaRPr lang="zh-CN" altLang="en-US" sz="40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524000" y="1610995"/>
            <a:ext cx="10031730" cy="4515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二叉树：二叉树（Binary tree）是树形结构的一个重要类型。许多实际问题抽象出来的数据结构往往是二叉树形式，即使是一般的树也能简单地转换为二叉树，而且二叉树的存储结构及其算法都较为简单，因此二叉树特别重要。二叉树特点是每个结点最多只能有两棵子树，且有左右之分。二叉树是n个有限元素的集合，该集合或者为空、或者由一个称为根（root）的元素及两个不相交的、被分别称为左子树和右子树的二叉树组成，是有序树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665"/>
            <a:ext cx="10515600" cy="4793615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这道题是求二叉树的最大深度，二叉树的深度是从根节点开始算起，依次往下是深度 1、2、...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可以理解成一口井，从上往下看，也就是自顶向下看。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从下图也就能看出来，一个二叉树的深度与层数相同。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38200" y="490855"/>
            <a:ext cx="10515600" cy="738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/>
              <a:t>二叉树的深度</a:t>
            </a:r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3357245"/>
            <a:ext cx="7406640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715" y="399415"/>
            <a:ext cx="10515600" cy="59886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如果我们知道了左子树和右子树的最大深度 l 和 r，那么该二叉树的最大深度即为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max(l,r)+1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而左子树和右子树的最大深度又可以以同样的方式进行计算。因此我们可以用「深度优先搜索」的方法来计算二叉树的最大深度。具体而言，在计算当前二叉树的最大深度时，可以先递归计算出其左子树和右子树的最大深度，然后计算出当前二叉树的最大深度。递归在访问到空节点时退出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2309495" y="1598295"/>
            <a:ext cx="532765" cy="532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1512570" y="2437765"/>
            <a:ext cx="532765" cy="532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3183255" y="2437765"/>
            <a:ext cx="532765" cy="532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3887470" y="3312160"/>
            <a:ext cx="532765" cy="532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3251200" y="4225290"/>
            <a:ext cx="532765" cy="532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2650490" y="3312160"/>
            <a:ext cx="532765" cy="532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744220" y="3312160"/>
            <a:ext cx="532765" cy="532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1967230" y="2052320"/>
            <a:ext cx="420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7" idx="1"/>
          </p:cNvCxnSpPr>
          <p:nvPr/>
        </p:nvCxnSpPr>
        <p:spPr>
          <a:xfrm>
            <a:off x="2764155" y="2052320"/>
            <a:ext cx="497205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10" idx="0"/>
          </p:cNvCxnSpPr>
          <p:nvPr/>
        </p:nvCxnSpPr>
        <p:spPr>
          <a:xfrm flipH="1">
            <a:off x="2917190" y="2891790"/>
            <a:ext cx="344170" cy="42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8" idx="1"/>
          </p:cNvCxnSpPr>
          <p:nvPr/>
        </p:nvCxnSpPr>
        <p:spPr>
          <a:xfrm>
            <a:off x="3637915" y="2891790"/>
            <a:ext cx="327660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5"/>
            <a:endCxn id="9" idx="1"/>
          </p:cNvCxnSpPr>
          <p:nvPr/>
        </p:nvCxnSpPr>
        <p:spPr>
          <a:xfrm>
            <a:off x="3105150" y="3766185"/>
            <a:ext cx="224155" cy="537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3"/>
            <a:endCxn id="11" idx="7"/>
          </p:cNvCxnSpPr>
          <p:nvPr/>
        </p:nvCxnSpPr>
        <p:spPr>
          <a:xfrm flipH="1">
            <a:off x="1198880" y="2891790"/>
            <a:ext cx="391795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829435" y="887730"/>
            <a:ext cx="161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深度优先搜索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814695" y="1656080"/>
            <a:ext cx="4820285" cy="2647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1.</a:t>
            </a:r>
            <a:r>
              <a:rPr lang="zh-CN" altLang="en-US" sz="2800"/>
              <a:t>前序遍历</a:t>
            </a:r>
            <a:endParaRPr lang="zh-CN" altLang="en-US" sz="2800"/>
          </a:p>
          <a:p>
            <a:r>
              <a:rPr lang="en-US" altLang="zh-CN" sz="2800"/>
              <a:t>    </a:t>
            </a:r>
            <a:r>
              <a:rPr lang="zh-CN" altLang="en-US" sz="2800"/>
              <a:t>根左右</a:t>
            </a:r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中序遍历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    </a:t>
            </a:r>
            <a:r>
              <a:rPr lang="zh-CN" altLang="en-US" sz="2800">
                <a:sym typeface="+mn-ea"/>
              </a:rPr>
              <a:t>左根右</a:t>
            </a:r>
            <a:endParaRPr lang="zh-CN" altLang="en-US" sz="2800"/>
          </a:p>
          <a:p>
            <a:r>
              <a:rPr lang="en-US" altLang="zh-CN" sz="2800"/>
              <a:t>3.</a:t>
            </a:r>
            <a:r>
              <a:rPr lang="zh-CN" altLang="en-US" sz="2800"/>
              <a:t>后序遍历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    </a:t>
            </a:r>
            <a:r>
              <a:rPr lang="zh-CN" altLang="en-US" sz="2800">
                <a:sym typeface="+mn-ea"/>
              </a:rPr>
              <a:t>左右根</a:t>
            </a:r>
            <a:endParaRPr lang="zh-CN" altLang="en-US" sz="2800"/>
          </a:p>
        </p:txBody>
      </p:sp>
      <p:sp>
        <p:nvSpPr>
          <p:cNvPr id="23" name="椭圆 22"/>
          <p:cNvSpPr/>
          <p:nvPr>
            <p:custDataLst>
              <p:tags r:id="rId7"/>
            </p:custDataLst>
          </p:nvPr>
        </p:nvSpPr>
        <p:spPr>
          <a:xfrm>
            <a:off x="2117725" y="4222115"/>
            <a:ext cx="532765" cy="5321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>
            <a:off x="1854200" y="3312160"/>
            <a:ext cx="532765" cy="5321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26" name="直接连接符 25"/>
          <p:cNvCxnSpPr>
            <a:stCxn id="6" idx="5"/>
          </p:cNvCxnSpPr>
          <p:nvPr/>
        </p:nvCxnSpPr>
        <p:spPr>
          <a:xfrm>
            <a:off x="1967230" y="2891790"/>
            <a:ext cx="141605" cy="41084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3"/>
            <a:endCxn id="23" idx="0"/>
          </p:cNvCxnSpPr>
          <p:nvPr/>
        </p:nvCxnSpPr>
        <p:spPr>
          <a:xfrm flipH="1">
            <a:off x="2384425" y="3766185"/>
            <a:ext cx="344170" cy="4559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1967230" y="1311275"/>
            <a:ext cx="532765" cy="532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1170305" y="2150745"/>
            <a:ext cx="532765" cy="532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9</a:t>
            </a:r>
            <a:endParaRPr lang="en-US" altLang="zh-CN" sz="1400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840990" y="2150745"/>
            <a:ext cx="532765" cy="532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20</a:t>
            </a:r>
            <a:endParaRPr lang="en-US" altLang="zh-CN" sz="1400"/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3545205" y="3025140"/>
            <a:ext cx="532765" cy="532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7</a:t>
            </a:r>
            <a:endParaRPr lang="en-US" altLang="zh-CN" sz="1400"/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2308225" y="3025140"/>
            <a:ext cx="532765" cy="532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15</a:t>
            </a:r>
            <a:endParaRPr lang="en-US" altLang="zh-CN" sz="140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>
            <p:custDataLst>
              <p:tags r:id="rId6"/>
            </p:custDataLst>
          </p:nvPr>
        </p:nvCxnSpPr>
        <p:spPr>
          <a:xfrm flipH="1">
            <a:off x="1624965" y="1765300"/>
            <a:ext cx="42037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7" idx="1"/>
          </p:cNvCxnSpPr>
          <p:nvPr>
            <p:custDataLst>
              <p:tags r:id="rId7"/>
            </p:custDataLst>
          </p:nvPr>
        </p:nvCxnSpPr>
        <p:spPr>
          <a:xfrm>
            <a:off x="2421890" y="1765300"/>
            <a:ext cx="497205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10" idx="0"/>
          </p:cNvCxnSpPr>
          <p:nvPr>
            <p:custDataLst>
              <p:tags r:id="rId8"/>
            </p:custDataLst>
          </p:nvPr>
        </p:nvCxnSpPr>
        <p:spPr>
          <a:xfrm flipH="1">
            <a:off x="2574925" y="2604770"/>
            <a:ext cx="344170" cy="42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8" idx="1"/>
          </p:cNvCxnSpPr>
          <p:nvPr>
            <p:custDataLst>
              <p:tags r:id="rId9"/>
            </p:custDataLst>
          </p:nvPr>
        </p:nvCxnSpPr>
        <p:spPr>
          <a:xfrm>
            <a:off x="3295650" y="2604770"/>
            <a:ext cx="327660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69670" y="721360"/>
            <a:ext cx="1896110" cy="46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题目实例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5563235" y="993140"/>
            <a:ext cx="5463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这道题目代码方面我选择深度优先搜索，并采用前序遍历来解决。下面向大家展示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COMMONDATA" val="eyJoZGlkIjoiZmQyNTg3YTEzZmUzN2E2ZmJhNDc3ZTBlNWY2MmQ0OWQifQ=="/>
  <p:tag name="KSO_WPP_MARK_KEY" val="9c58fb6c-95c5-40d2-95a7-ece8adb68ebf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演示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104 二叉树的最大深度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甘文光</dc:creator>
  <cp:lastModifiedBy>宠溺</cp:lastModifiedBy>
  <cp:revision>5</cp:revision>
  <dcterms:created xsi:type="dcterms:W3CDTF">2023-07-25T12:02:00Z</dcterms:created>
  <dcterms:modified xsi:type="dcterms:W3CDTF">2023-07-27T14:27:27Z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28F13D6E24FC43469F945EDC22EB2AF3_12</vt:lpwstr>
  </property>
  <property fmtid="{D5CDD505-2E9C-101B-9397-08002B2CF9AE}" pid="3" name="KSOProductBuildVer">
    <vt:lpwstr>2052-11.1.0.14309</vt:lpwstr>
  </property>
</Properties>
</file>