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6805" y="454660"/>
            <a:ext cx="781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34</a:t>
            </a:r>
            <a:r>
              <a:rPr lang="zh-CN" altLang="en-US" sz="2400"/>
              <a:t>、从排序数组中查找元素的第一个位置和最后一个位置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75740" y="1217295"/>
            <a:ext cx="4096385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nums=[5,7,7,8,8,10]</a:t>
            </a:r>
            <a:r>
              <a:rPr lang="zh-CN" altLang="en-US" sz="2400"/>
              <a:t>，</a:t>
            </a:r>
            <a:r>
              <a:rPr lang="en-US" altLang="zh-CN" sz="2400"/>
              <a:t>target=8</a:t>
            </a:r>
            <a:endParaRPr lang="en-US" altLang="zh-CN" sz="2400"/>
          </a:p>
        </p:txBody>
      </p:sp>
      <p:graphicFrame>
        <p:nvGraphicFramePr>
          <p:cNvPr id="7" name="表格 6"/>
          <p:cNvGraphicFramePr/>
          <p:nvPr/>
        </p:nvGraphicFramePr>
        <p:xfrm>
          <a:off x="2118995" y="2660650"/>
          <a:ext cx="797433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329055"/>
                <a:gridCol w="1329055"/>
                <a:gridCol w="1329055"/>
                <a:gridCol w="1329055"/>
                <a:gridCol w="132905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589530" y="2292350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64940" y="228600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295265" y="228600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566535" y="228600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38135" y="228600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244330" y="228600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" name="上箭头 1"/>
          <p:cNvSpPr/>
          <p:nvPr>
            <p:custDataLst>
              <p:tags r:id="rId5"/>
            </p:custDataLst>
          </p:nvPr>
        </p:nvSpPr>
        <p:spPr>
          <a:xfrm>
            <a:off x="6457950" y="3687445"/>
            <a:ext cx="600075" cy="122555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3" name="上箭头 2"/>
          <p:cNvSpPr/>
          <p:nvPr>
            <p:custDataLst>
              <p:tags r:id="rId6"/>
            </p:custDataLst>
          </p:nvPr>
        </p:nvSpPr>
        <p:spPr>
          <a:xfrm>
            <a:off x="7828915" y="3693160"/>
            <a:ext cx="600075" cy="122618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</a:t>
            </a:r>
            <a:endParaRPr lang="en-US" altLang="zh-CN" sz="1400"/>
          </a:p>
          <a:p>
            <a:pPr algn="ctr"/>
            <a:r>
              <a:rPr lang="en-US" altLang="zh-CN" sz="1400"/>
              <a:t>ight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6805" y="454660"/>
            <a:ext cx="781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34</a:t>
            </a:r>
            <a:r>
              <a:rPr lang="zh-CN" altLang="en-US" sz="2400"/>
              <a:t>、从排序数组中查找元素的第一个位置和最后一个位置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9615" y="1986280"/>
            <a:ext cx="10732770" cy="3044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6805" y="454660"/>
            <a:ext cx="781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34</a:t>
            </a:r>
            <a:r>
              <a:rPr lang="zh-CN" altLang="en-US" sz="2400"/>
              <a:t>、从排序数组中查找元素的第一个位置和最后一个位置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75740" y="1217295"/>
            <a:ext cx="4096385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nums=[5,7,7,8,8,10]</a:t>
            </a:r>
            <a:r>
              <a:rPr lang="zh-CN" altLang="en-US" sz="2400"/>
              <a:t>，</a:t>
            </a:r>
            <a:r>
              <a:rPr lang="en-US" altLang="zh-CN" sz="2400"/>
              <a:t>target=8</a:t>
            </a:r>
            <a:endParaRPr lang="en-US" altLang="zh-CN" sz="2400"/>
          </a:p>
        </p:txBody>
      </p:sp>
      <p:graphicFrame>
        <p:nvGraphicFramePr>
          <p:cNvPr id="7" name="表格 6"/>
          <p:cNvGraphicFramePr/>
          <p:nvPr/>
        </p:nvGraphicFramePr>
        <p:xfrm>
          <a:off x="2139315" y="2355215"/>
          <a:ext cx="797433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329055"/>
                <a:gridCol w="1329055"/>
                <a:gridCol w="1329055"/>
                <a:gridCol w="1329055"/>
                <a:gridCol w="132905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7736205" y="3514090"/>
            <a:ext cx="600075" cy="122555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3" name="上箭头 2"/>
          <p:cNvSpPr/>
          <p:nvPr>
            <p:custDataLst>
              <p:tags r:id="rId1"/>
            </p:custDataLst>
          </p:nvPr>
        </p:nvSpPr>
        <p:spPr>
          <a:xfrm>
            <a:off x="9216390" y="3513455"/>
            <a:ext cx="600075" cy="122618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</a:t>
            </a:r>
            <a:endParaRPr lang="en-US" altLang="zh-CN" sz="1400"/>
          </a:p>
          <a:p>
            <a:pPr algn="ctr"/>
            <a:r>
              <a:rPr lang="en-US" altLang="zh-CN" sz="1400"/>
              <a:t>ight</a:t>
            </a:r>
            <a:endParaRPr lang="en-US" altLang="zh-CN" sz="1400"/>
          </a:p>
        </p:txBody>
      </p:sp>
      <p:sp>
        <p:nvSpPr>
          <p:cNvPr id="5" name="上箭头 4"/>
          <p:cNvSpPr/>
          <p:nvPr>
            <p:custDataLst>
              <p:tags r:id="rId2"/>
            </p:custDataLst>
          </p:nvPr>
        </p:nvSpPr>
        <p:spPr>
          <a:xfrm>
            <a:off x="8201025" y="3514090"/>
            <a:ext cx="600075" cy="12255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mid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985260" y="1980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600960" y="1980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315585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82410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954010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9325610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89225" y="226060"/>
            <a:ext cx="652526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4725" y="268605"/>
            <a:ext cx="7488555" cy="6303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6805" y="454660"/>
            <a:ext cx="781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34</a:t>
            </a:r>
            <a:r>
              <a:rPr lang="zh-CN" altLang="en-US" sz="2400"/>
              <a:t>、从排序数组中查找元素的第一个位置和最后一个位置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75740" y="1217295"/>
            <a:ext cx="4096385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nums=[5,7,7,8,8,10]</a:t>
            </a:r>
            <a:r>
              <a:rPr lang="zh-CN" altLang="en-US" sz="2400"/>
              <a:t>，</a:t>
            </a:r>
            <a:r>
              <a:rPr lang="en-US" altLang="zh-CN" sz="2400"/>
              <a:t>target=8</a:t>
            </a:r>
            <a:endParaRPr lang="en-US" altLang="zh-CN" sz="2400"/>
          </a:p>
        </p:txBody>
      </p:sp>
      <p:graphicFrame>
        <p:nvGraphicFramePr>
          <p:cNvPr id="7" name="表格 6"/>
          <p:cNvGraphicFramePr/>
          <p:nvPr/>
        </p:nvGraphicFramePr>
        <p:xfrm>
          <a:off x="2139315" y="2355215"/>
          <a:ext cx="7974330" cy="102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329055"/>
                <a:gridCol w="1329055"/>
                <a:gridCol w="1329055"/>
                <a:gridCol w="1329055"/>
                <a:gridCol w="1329055"/>
              </a:tblGrid>
              <a:tr h="1020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2492375" y="3375660"/>
            <a:ext cx="600075" cy="1225550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3" name="上箭头 2"/>
          <p:cNvSpPr/>
          <p:nvPr>
            <p:custDataLst>
              <p:tags r:id="rId1"/>
            </p:custDataLst>
          </p:nvPr>
        </p:nvSpPr>
        <p:spPr>
          <a:xfrm>
            <a:off x="9216390" y="3375025"/>
            <a:ext cx="600075" cy="122618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</a:t>
            </a:r>
            <a:endParaRPr lang="en-US" altLang="zh-CN" sz="1400"/>
          </a:p>
          <a:p>
            <a:pPr algn="ctr"/>
            <a:r>
              <a:rPr lang="en-US" altLang="zh-CN" sz="1400"/>
              <a:t>ight</a:t>
            </a:r>
            <a:endParaRPr lang="en-US" altLang="zh-CN" sz="1400"/>
          </a:p>
        </p:txBody>
      </p:sp>
      <p:sp>
        <p:nvSpPr>
          <p:cNvPr id="5" name="上箭头 4"/>
          <p:cNvSpPr/>
          <p:nvPr>
            <p:custDataLst>
              <p:tags r:id="rId2"/>
            </p:custDataLst>
          </p:nvPr>
        </p:nvSpPr>
        <p:spPr>
          <a:xfrm>
            <a:off x="5206365" y="3375025"/>
            <a:ext cx="600075" cy="12255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mid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985260" y="1980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600960" y="1980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315585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82410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954010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9325610" y="19869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930900" y="1266825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二分法</a:t>
            </a:r>
            <a:r>
              <a:rPr lang="en-US" altLang="zh-CN"/>
              <a:t>+</a:t>
            </a:r>
            <a:r>
              <a:rPr lang="zh-CN" altLang="en-US"/>
              <a:t>左右</a:t>
            </a:r>
            <a:r>
              <a:rPr lang="zh-CN" altLang="en-US"/>
              <a:t>扩散</a:t>
            </a:r>
            <a:endParaRPr lang="zh-CN" altLang="en-US"/>
          </a:p>
        </p:txBody>
      </p:sp>
      <p:sp>
        <p:nvSpPr>
          <p:cNvPr id="15" name="上箭头 14"/>
          <p:cNvSpPr/>
          <p:nvPr>
            <p:custDataLst>
              <p:tags r:id="rId9"/>
            </p:custDataLst>
          </p:nvPr>
        </p:nvSpPr>
        <p:spPr>
          <a:xfrm>
            <a:off x="5631815" y="4815840"/>
            <a:ext cx="299085" cy="12255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8" name="上箭头 17"/>
          <p:cNvSpPr/>
          <p:nvPr>
            <p:custDataLst>
              <p:tags r:id="rId10"/>
            </p:custDataLst>
          </p:nvPr>
        </p:nvSpPr>
        <p:spPr>
          <a:xfrm>
            <a:off x="5016500" y="4815840"/>
            <a:ext cx="299085" cy="12255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Y2ZmOWJlMDViYThmNjQ4ZWI0ZDhmZjlmYmY1YmZhNm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我有一个梦想</cp:lastModifiedBy>
  <cp:revision>30</cp:revision>
  <dcterms:created xsi:type="dcterms:W3CDTF">2023-06-10T03:20:00Z</dcterms:created>
  <dcterms:modified xsi:type="dcterms:W3CDTF">2023-06-10T16:29:03Z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14A8305CD79D4361AB72BE07A568D81F_12</vt:lpwstr>
  </property>
  <property fmtid="{D5CDD505-2E9C-101B-9397-08002B2CF9AE}" pid="3" name="KSOProductBuildVer">
    <vt:lpwstr>2052-11.1.0.14309</vt:lpwstr>
  </property>
</Properties>
</file>