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2" r:id="rId7"/>
    <p:sldId id="260" r:id="rId8"/>
    <p:sldId id="263" r:id="rId9"/>
    <p:sldId id="261" r:id="rId10"/>
    <p:sldId id="264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9EE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0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79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F8F74-ABF9-471C-B6B2-28BF2A7F111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F8F74-ABF9-471C-B6B2-28BF2A7F111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F8F74-ABF9-471C-B6B2-28BF2A7F111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F8F74-ABF9-471C-B6B2-28BF2A7F111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F8F74-ABF9-471C-B6B2-28BF2A7F111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F8F74-ABF9-471C-B6B2-28BF2A7F111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F8F74-ABF9-471C-B6B2-28BF2A7F111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F8F74-ABF9-471C-B6B2-28BF2A7F111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ksoSlideStyle" descr="#wm#_38_01_100_1100" hidden="1"/>
          <p:cNvSpPr>
            <a:spLocks noChangeArrowheads="1"/>
          </p:cNvSpPr>
          <p:nvPr/>
        </p:nvSpPr>
        <p:spPr bwMode="auto">
          <a:xfrm>
            <a:off x="0" y="0"/>
            <a:ext cx="16933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051" name="AutoShape 4" descr="#wm#_38_01_100_1100_a_1_5#clear#"/>
          <p:cNvSpPr>
            <a:spLocks noChangeArrowheads="1"/>
          </p:cNvSpPr>
          <p:nvPr/>
        </p:nvSpPr>
        <p:spPr bwMode="auto">
          <a:xfrm>
            <a:off x="2965451" y="2679701"/>
            <a:ext cx="6261100" cy="809625"/>
          </a:xfrm>
          <a:prstGeom prst="ribbon2">
            <a:avLst>
              <a:gd name="adj1" fmla="val 12500"/>
              <a:gd name="adj2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l">
              <a:buFontTx/>
              <a:buChar char="•"/>
            </a:pPr>
            <a:endParaRPr lang="zh-CN" altLang="zh-CN" sz="2000">
              <a:solidFill>
                <a:schemeClr val="tx1"/>
              </a:solidFill>
            </a:endParaRPr>
          </a:p>
        </p:txBody>
      </p:sp>
      <p:sp>
        <p:nvSpPr>
          <p:cNvPr id="2052" name="Line 5"/>
          <p:cNvSpPr>
            <a:spLocks noChangeShapeType="1"/>
          </p:cNvSpPr>
          <p:nvPr/>
        </p:nvSpPr>
        <p:spPr bwMode="auto">
          <a:xfrm>
            <a:off x="4523318" y="2713038"/>
            <a:ext cx="2116" cy="696912"/>
          </a:xfrm>
          <a:prstGeom prst="line">
            <a:avLst/>
          </a:prstGeom>
          <a:noFill/>
          <a:ln w="12700" cap="flat" cmpd="sng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053" name="Line 6"/>
          <p:cNvSpPr>
            <a:spLocks noChangeShapeType="1"/>
          </p:cNvSpPr>
          <p:nvPr/>
        </p:nvSpPr>
        <p:spPr bwMode="auto">
          <a:xfrm>
            <a:off x="7653867" y="2713038"/>
            <a:ext cx="2117" cy="696912"/>
          </a:xfrm>
          <a:prstGeom prst="line">
            <a:avLst/>
          </a:prstGeom>
          <a:noFill/>
          <a:ln w="12700" cap="flat" cmpd="sng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054" name="Line 8" descr="#wm#_38_1_*Z"/>
          <p:cNvSpPr>
            <a:spLocks noChangeShapeType="1"/>
          </p:cNvSpPr>
          <p:nvPr/>
        </p:nvSpPr>
        <p:spPr bwMode="auto">
          <a:xfrm>
            <a:off x="2965451" y="4344988"/>
            <a:ext cx="6261100" cy="0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055" name="Line 9" descr="#wm#_38_1_*Z"/>
          <p:cNvSpPr>
            <a:spLocks noChangeShapeType="1"/>
          </p:cNvSpPr>
          <p:nvPr/>
        </p:nvSpPr>
        <p:spPr bwMode="auto">
          <a:xfrm>
            <a:off x="2963334" y="4464050"/>
            <a:ext cx="6263217" cy="0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059" name="Rectangle 13" descr="#wm#_38_1_*Z"/>
          <p:cNvSpPr>
            <a:spLocks noChangeArrowheads="1"/>
          </p:cNvSpPr>
          <p:nvPr/>
        </p:nvSpPr>
        <p:spPr bwMode="auto">
          <a:xfrm>
            <a:off x="355600" y="225425"/>
            <a:ext cx="11480800" cy="6407150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l">
              <a:buFontTx/>
              <a:buChar char="•"/>
            </a:pPr>
            <a:endParaRPr lang="zh-CN" altLang="zh-CN" sz="2000">
              <a:solidFill>
                <a:schemeClr val="tx1"/>
              </a:solidFill>
            </a:endParaRP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24251" y="2667001"/>
            <a:ext cx="5166783" cy="809625"/>
          </a:xfrm>
        </p:spPr>
        <p:txBody>
          <a:bodyPr/>
          <a:lstStyle>
            <a:lvl1pPr>
              <a:defRPr sz="2800">
                <a:solidFill>
                  <a:srgbClr val="FFCC00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noProof="0" dirty="0" smtClean="0">
                <a:sym typeface="Arial" panose="020B0604020202020204" pitchFamily="34" charset="0"/>
              </a:rPr>
              <a:t>此处编辑标题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785534" y="3802064"/>
            <a:ext cx="6633633" cy="396875"/>
          </a:xfrm>
        </p:spPr>
        <p:txBody>
          <a:bodyPr/>
          <a:lstStyle>
            <a:lvl1pPr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>
                <a:sym typeface="Arial" panose="020B0604020202020204" pitchFamily="34" charset="0"/>
              </a:rPr>
              <a:t>单击此处编辑母版副标题样式</a:t>
            </a:r>
            <a:endParaRPr lang="zh-CN" noProof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822D-5EEC-4EA9-8302-7168A6E37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1C7E-18C2-4EA5-B665-47C0FBAD380E}" type="slidenum">
              <a:rPr lang="zh-CN" altLang="en-US" smtClean="0"/>
            </a:fld>
            <a:endParaRPr lang="zh-CN" altLang="en-US"/>
          </a:p>
        </p:txBody>
      </p:sp>
      <p:pic>
        <p:nvPicPr>
          <p:cNvPr id="17" name="Picture 10" descr="#wm#_38_1_*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3" y="1315990"/>
            <a:ext cx="1130354" cy="1124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" name="Picture 11" descr="#wm#_38_1_*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7064947" y="1725450"/>
            <a:ext cx="787281" cy="78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Picture 12" descr="#wm#_38_1_*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4351352" y="1646929"/>
            <a:ext cx="787281" cy="78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822D-5EEC-4EA9-8302-7168A6E37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1C7E-18C2-4EA5-B665-47C0FBAD38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965395"/>
            <a:ext cx="10515600" cy="518594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6097" y="0"/>
            <a:ext cx="7601555" cy="744539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015474"/>
            <a:ext cx="10515600" cy="5335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66984"/>
            <a:ext cx="2743200" cy="365125"/>
          </a:xfrm>
        </p:spPr>
        <p:txBody>
          <a:bodyPr/>
          <a:lstStyle/>
          <a:p>
            <a:fld id="{9170822D-5EEC-4EA9-8302-7168A6E37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6698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66984"/>
            <a:ext cx="2743200" cy="365125"/>
          </a:xfrm>
        </p:spPr>
        <p:txBody>
          <a:bodyPr/>
          <a:lstStyle/>
          <a:p>
            <a:fld id="{0ABE1C7E-18C2-4EA5-B665-47C0FBAD380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Picture 16" descr="#wm#_38_2_*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1368316" y="-63450"/>
            <a:ext cx="812632" cy="7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17" descr="#wm#_38_2_*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10073448" y="-108364"/>
            <a:ext cx="810591" cy="80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" y="0"/>
            <a:ext cx="12184437" cy="6858000"/>
          </a:xfrm>
          <a:prstGeom prst="rect">
            <a:avLst/>
          </a:prstGeom>
        </p:spPr>
      </p:pic>
      <p:grpSp>
        <p:nvGrpSpPr>
          <p:cNvPr id="7" name="Group 3" descr="#wm#_38_3_*Z"/>
          <p:cNvGrpSpPr/>
          <p:nvPr/>
        </p:nvGrpSpPr>
        <p:grpSpPr bwMode="auto">
          <a:xfrm>
            <a:off x="2118" y="2933700"/>
            <a:ext cx="12208933" cy="990600"/>
            <a:chOff x="0" y="0"/>
            <a:chExt cx="14420" cy="1558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4420" cy="15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algn="ctr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ctr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algn="ctr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algn="ctr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</a:pPr>
              <a:endParaRPr lang="zh-CN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0" y="93"/>
              <a:ext cx="14406" cy="1"/>
            </a:xfrm>
            <a:prstGeom prst="line">
              <a:avLst/>
            </a:prstGeom>
            <a:noFill/>
            <a:ln w="38100" cap="flat" cmpd="sng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0" y="1428"/>
              <a:ext cx="14406" cy="1"/>
            </a:xfrm>
            <a:prstGeom prst="line">
              <a:avLst/>
            </a:prstGeom>
            <a:noFill/>
            <a:ln w="38100" cap="flat" cmpd="sng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11" name="AutoShape 7" descr="#wm#_38_3_*Z"/>
          <p:cNvSpPr>
            <a:spLocks noChangeArrowheads="1"/>
          </p:cNvSpPr>
          <p:nvPr/>
        </p:nvSpPr>
        <p:spPr bwMode="auto">
          <a:xfrm>
            <a:off x="1497724" y="2838450"/>
            <a:ext cx="2360961" cy="1182688"/>
          </a:xfrm>
          <a:prstGeom prst="hexagon">
            <a:avLst>
              <a:gd name="adj" fmla="val 44228"/>
              <a:gd name="vf" fmla="val 115470"/>
            </a:avLst>
          </a:prstGeom>
          <a:solidFill>
            <a:srgbClr val="FFCC00"/>
          </a:solidFill>
          <a:ln w="57150" cap="flat" cmpd="sng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FontTx/>
              <a:buNone/>
            </a:pPr>
            <a:endParaRPr lang="zh-CN" altLang="zh-CN" sz="4400" dirty="0">
              <a:solidFill>
                <a:schemeClr val="bg1"/>
              </a:solidFill>
            </a:endParaRP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40667" y="3068639"/>
            <a:ext cx="8430919" cy="701675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accent1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编辑标题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40667" y="4021138"/>
            <a:ext cx="8284633" cy="457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0" indent="0" algn="ctr">
              <a:spcBef>
                <a:spcPct val="0"/>
              </a:spcBef>
              <a:buFontTx/>
              <a:buNone/>
              <a:defRPr sz="2400">
                <a:solidFill>
                  <a:schemeClr val="bg1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noProof="0" dirty="0" smtClean="0">
                <a:sym typeface="Arial" panose="020B0604020202020204" pitchFamily="34" charset="0"/>
              </a:rPr>
              <a:t>单击此处编辑副标题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822D-5EEC-4EA9-8302-7168A6E37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1C7E-18C2-4EA5-B665-47C0FBAD3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0317" y="1235579"/>
            <a:ext cx="5154083" cy="4868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35579"/>
            <a:ext cx="5158317" cy="4868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40317" y="0"/>
            <a:ext cx="10515600" cy="737937"/>
          </a:xfrm>
        </p:spPr>
        <p:txBody>
          <a:bodyPr/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601383"/>
            <a:ext cx="2743200" cy="162625"/>
          </a:xfrm>
        </p:spPr>
        <p:txBody>
          <a:bodyPr/>
          <a:lstStyle/>
          <a:p>
            <a:fld id="{9170822D-5EEC-4EA9-8302-7168A6E37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601383"/>
            <a:ext cx="4114800" cy="1626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601383"/>
            <a:ext cx="2743200" cy="162625"/>
          </a:xfrm>
        </p:spPr>
        <p:txBody>
          <a:bodyPr/>
          <a:lstStyle/>
          <a:p>
            <a:fld id="{0ABE1C7E-18C2-4EA5-B665-47C0FBAD3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767644"/>
            <a:ext cx="10515600" cy="923044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822D-5EEC-4EA9-8302-7168A6E37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1C7E-18C2-4EA5-B665-47C0FBAD3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#wm#_38_01_100_1100_a_1_5#clear#"/>
          <p:cNvSpPr>
            <a:spLocks noChangeArrowheads="1"/>
          </p:cNvSpPr>
          <p:nvPr/>
        </p:nvSpPr>
        <p:spPr bwMode="auto">
          <a:xfrm>
            <a:off x="2965451" y="2679701"/>
            <a:ext cx="6261100" cy="809625"/>
          </a:xfrm>
          <a:prstGeom prst="ribbon2">
            <a:avLst>
              <a:gd name="adj1" fmla="val 12500"/>
              <a:gd name="adj2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l">
              <a:buFontTx/>
              <a:buChar char="•"/>
            </a:pPr>
            <a:endParaRPr lang="zh-CN" altLang="zh-CN" sz="2000">
              <a:solidFill>
                <a:schemeClr val="tx1"/>
              </a:solidFill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523318" y="2713038"/>
            <a:ext cx="2116" cy="696912"/>
          </a:xfrm>
          <a:prstGeom prst="line">
            <a:avLst/>
          </a:prstGeom>
          <a:noFill/>
          <a:ln w="12700" cap="flat" cmpd="sng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7653867" y="2713038"/>
            <a:ext cx="2117" cy="696912"/>
          </a:xfrm>
          <a:prstGeom prst="line">
            <a:avLst/>
          </a:prstGeom>
          <a:noFill/>
          <a:ln w="12700" cap="flat" cmpd="sng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8" name="Line 8" descr="#wm#_38_1_*Z"/>
          <p:cNvSpPr>
            <a:spLocks noChangeShapeType="1"/>
          </p:cNvSpPr>
          <p:nvPr/>
        </p:nvSpPr>
        <p:spPr bwMode="auto">
          <a:xfrm>
            <a:off x="2965451" y="4344988"/>
            <a:ext cx="6261100" cy="0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9" name="Line 9" descr="#wm#_38_1_*Z"/>
          <p:cNvSpPr>
            <a:spLocks noChangeShapeType="1"/>
          </p:cNvSpPr>
          <p:nvPr/>
        </p:nvSpPr>
        <p:spPr bwMode="auto">
          <a:xfrm>
            <a:off x="2963334" y="4464050"/>
            <a:ext cx="6263217" cy="0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3" name="Rectangle 13" descr="#wm#_38_1_*Z"/>
          <p:cNvSpPr>
            <a:spLocks noChangeArrowheads="1"/>
          </p:cNvSpPr>
          <p:nvPr/>
        </p:nvSpPr>
        <p:spPr bwMode="auto">
          <a:xfrm>
            <a:off x="355600" y="225425"/>
            <a:ext cx="11480800" cy="6407150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l">
              <a:buFontTx/>
              <a:buChar char="•"/>
            </a:pPr>
            <a:endParaRPr lang="zh-CN" altLang="zh-CN" sz="2000">
              <a:solidFill>
                <a:schemeClr val="tx1"/>
              </a:solidFill>
            </a:endParaRPr>
          </a:p>
        </p:txBody>
      </p:sp>
      <p:sp>
        <p:nvSpPr>
          <p:cNvPr id="14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24251" y="2667001"/>
            <a:ext cx="5166783" cy="809625"/>
          </a:xfrm>
        </p:spPr>
        <p:txBody>
          <a:bodyPr/>
          <a:lstStyle>
            <a:lvl1pPr>
              <a:defRPr sz="2800">
                <a:solidFill>
                  <a:srgbClr val="FFCC00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noProof="0" dirty="0" smtClean="0">
                <a:sym typeface="Arial" panose="020B0604020202020204" pitchFamily="34" charset="0"/>
              </a:rPr>
              <a:t>此处编辑标题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785534" y="3802064"/>
            <a:ext cx="6633633" cy="396875"/>
          </a:xfrm>
        </p:spPr>
        <p:txBody>
          <a:bodyPr/>
          <a:lstStyle>
            <a:lvl1pPr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>
                <a:sym typeface="Arial" panose="020B0604020202020204" pitchFamily="34" charset="0"/>
              </a:rPr>
              <a:t>单击此处编辑母版副标题样式</a:t>
            </a:r>
            <a:endParaRPr lang="zh-CN" noProof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822D-5EEC-4EA9-8302-7168A6E37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1C7E-18C2-4EA5-B665-47C0FBAD380E}" type="slidenum">
              <a:rPr lang="zh-CN" altLang="en-US" smtClean="0"/>
            </a:fld>
            <a:endParaRPr lang="zh-CN" altLang="en-US"/>
          </a:p>
        </p:txBody>
      </p:sp>
      <p:pic>
        <p:nvPicPr>
          <p:cNvPr id="16" name="Picture 10" descr="#wm#_38_1_*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3" y="1315990"/>
            <a:ext cx="1130354" cy="1124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11" descr="#wm#_38_1_*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7064947" y="1725450"/>
            <a:ext cx="787281" cy="78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" name="Picture 12" descr="#wm#_38_1_*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4351352" y="1646929"/>
            <a:ext cx="787281" cy="78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822D-5EEC-4EA9-8302-7168A6E37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1C7E-18C2-4EA5-B665-47C0FBAD380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2" descr="#wm#_38_2_*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73"/>
          <a:stretch>
            <a:fillRect/>
          </a:stretch>
        </p:blipFill>
        <p:spPr bwMode="auto">
          <a:xfrm>
            <a:off x="4234" y="1"/>
            <a:ext cx="1219623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43200" y="849739"/>
            <a:ext cx="6105600" cy="406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959096"/>
            <a:ext cx="10515600" cy="16416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025600" y="0"/>
            <a:ext cx="8140800" cy="73073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696390"/>
            <a:ext cx="2743200" cy="120779"/>
          </a:xfrm>
        </p:spPr>
        <p:txBody>
          <a:bodyPr/>
          <a:lstStyle/>
          <a:p>
            <a:fld id="{9170822D-5EEC-4EA9-8302-7168A6E37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038600" y="6696390"/>
            <a:ext cx="4114800" cy="12077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696390"/>
            <a:ext cx="2743200" cy="120779"/>
          </a:xfrm>
        </p:spPr>
        <p:txBody>
          <a:bodyPr/>
          <a:lstStyle/>
          <a:p>
            <a:fld id="{0ABE1C7E-18C2-4EA5-B665-47C0FBAD380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Picture 16" descr="#wm#_38_2_*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1368316" y="-63450"/>
            <a:ext cx="812632" cy="7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7" descr="#wm#_38_2_*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10073448" y="-108364"/>
            <a:ext cx="810591" cy="80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68542" y="927436"/>
            <a:ext cx="1785257" cy="5522355"/>
          </a:xfrm>
        </p:spPr>
        <p:txBody>
          <a:bodyPr vert="eaVer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927436"/>
            <a:ext cx="8485414" cy="552235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592189"/>
            <a:ext cx="2743200" cy="193084"/>
          </a:xfrm>
        </p:spPr>
        <p:txBody>
          <a:bodyPr/>
          <a:lstStyle/>
          <a:p>
            <a:fld id="{9170822D-5EEC-4EA9-8302-7168A6E37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92189"/>
            <a:ext cx="4114800" cy="19308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592189"/>
            <a:ext cx="2743200" cy="193084"/>
          </a:xfrm>
        </p:spPr>
        <p:txBody>
          <a:bodyPr/>
          <a:lstStyle/>
          <a:p>
            <a:fld id="{0ABE1C7E-18C2-4EA5-B665-47C0FBAD3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72055"/>
            <a:ext cx="10515600" cy="5008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anose="020B0604020202020204" pitchFamily="34" charset="0"/>
              </a:rPr>
              <a:t>单击此处编辑母版文本样式</a:t>
            </a:r>
            <a:endParaRPr lang="zh-CN" dirty="0" smtClean="0">
              <a:sym typeface="Arial" panose="020B0604020202020204" pitchFamily="34" charset="0"/>
            </a:endParaRPr>
          </a:p>
          <a:p>
            <a:pPr lvl="1"/>
            <a:r>
              <a:rPr lang="zh-CN" dirty="0" smtClean="0">
                <a:sym typeface="Arial" panose="020B0604020202020204" pitchFamily="34" charset="0"/>
              </a:rPr>
              <a:t>第二级</a:t>
            </a:r>
            <a:endParaRPr lang="zh-CN" dirty="0" smtClean="0">
              <a:sym typeface="Arial" panose="020B0604020202020204" pitchFamily="34" charset="0"/>
            </a:endParaRPr>
          </a:p>
          <a:p>
            <a:pPr lvl="2"/>
            <a:r>
              <a:rPr lang="zh-CN" dirty="0" smtClean="0">
                <a:sym typeface="Arial" panose="020B0604020202020204" pitchFamily="34" charset="0"/>
              </a:rPr>
              <a:t>第三级</a:t>
            </a:r>
            <a:endParaRPr lang="zh-CN" dirty="0" smtClean="0">
              <a:sym typeface="Arial" panose="020B0604020202020204" pitchFamily="34" charset="0"/>
            </a:endParaRPr>
          </a:p>
          <a:p>
            <a:pPr lvl="3"/>
            <a:r>
              <a:rPr lang="zh-CN" dirty="0" smtClean="0">
                <a:sym typeface="Arial" panose="020B0604020202020204" pitchFamily="34" charset="0"/>
              </a:rPr>
              <a:t>第四级</a:t>
            </a:r>
            <a:endParaRPr lang="zh-CN" dirty="0" smtClean="0">
              <a:sym typeface="Arial" panose="020B0604020202020204" pitchFamily="34" charset="0"/>
            </a:endParaRPr>
          </a:p>
          <a:p>
            <a:pPr lvl="4"/>
            <a:r>
              <a:rPr lang="zh-CN" dirty="0" smtClean="0">
                <a:sym typeface="Arial" panose="020B0604020202020204" pitchFamily="34" charset="0"/>
              </a:rPr>
              <a:t>第五级</a:t>
            </a:r>
            <a:endParaRPr lang="zh-CN" dirty="0" smtClean="0">
              <a:sym typeface="Arial" panose="020B0604020202020204" pitchFamily="34" charset="0"/>
            </a:endParaRPr>
          </a:p>
        </p:txBody>
      </p:sp>
      <p:pic>
        <p:nvPicPr>
          <p:cNvPr id="1030" name="Picture 2" descr="#wm#_38_2_*Z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73"/>
          <a:stretch>
            <a:fillRect/>
          </a:stretch>
        </p:blipFill>
        <p:spPr bwMode="auto">
          <a:xfrm>
            <a:off x="4234" y="1"/>
            <a:ext cx="1219623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26097" y="0"/>
            <a:ext cx="7601555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dirty="0" smtClean="0"/>
              <a:t>单击此处编辑母版标题样式</a:t>
            </a:r>
            <a:endParaRPr 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0822D-5EEC-4EA9-8302-7168A6E37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E1C7E-18C2-4EA5-B665-47C0FBAD38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EFFFF"/>
          </a:solidFill>
          <a:latin typeface="Arial" panose="020B0604020202020204" pitchFamily="34" charset="0"/>
          <a:ea typeface="黑体" panose="02010609060101010101" pitchFamily="49" charset="-122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FEFFFF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FEFFFF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FEFFFF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FEFFFF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FEFFFF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FEFFFF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FEFFFF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FEFFFF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algn="l" rtl="0" eaLnBrk="0" fontAlgn="base" hangingPunct="0">
        <a:spcBef>
          <a:spcPts val="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1pPr>
      <a:lvl2pPr marL="800100" indent="-34290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2pPr>
      <a:lvl3pPr marL="1257300" indent="-34290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3pPr>
      <a:lvl4pPr marL="1714500" indent="-34290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4pPr>
      <a:lvl5pPr marL="2171700" indent="-34290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6.xml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6.xml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56.xml"/><Relationship Id="rId1" Type="http://schemas.openxmlformats.org/officeDocument/2006/relationships/tags" Target="../tags/tag4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66.xml"/><Relationship Id="rId1" Type="http://schemas.openxmlformats.org/officeDocument/2006/relationships/tags" Target="../tags/tag5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4" Type="http://schemas.openxmlformats.org/officeDocument/2006/relationships/notesSlide" Target="../notesSlides/notesSlide8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302000" y="1975485"/>
          <a:ext cx="5334000" cy="364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/>
                <a:gridCol w="1333500"/>
                <a:gridCol w="1333500"/>
                <a:gridCol w="1333500"/>
              </a:tblGrid>
              <a:tr h="91059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3200"/>
                    </a:p>
                  </a:txBody>
                  <a:tcPr>
                    <a:solidFill>
                      <a:srgbClr val="E8E9EE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E8E9EE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E8E9EE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E8E9EE"/>
                    </a:solidFill>
                  </a:tcPr>
                </a:tc>
              </a:tr>
              <a:tr h="9105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9105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9105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3148330" y="970280"/>
            <a:ext cx="1457960" cy="893445"/>
            <a:chOff x="4070" y="1528"/>
            <a:chExt cx="2296" cy="1407"/>
          </a:xfrm>
        </p:grpSpPr>
        <p:cxnSp>
          <p:nvCxnSpPr>
            <p:cNvPr id="3" name="直接箭头连接符 2"/>
            <p:cNvCxnSpPr/>
            <p:nvPr/>
          </p:nvCxnSpPr>
          <p:spPr>
            <a:xfrm flipH="1">
              <a:off x="5210" y="2283"/>
              <a:ext cx="16" cy="6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4" name="文本框 3"/>
            <p:cNvSpPr txBox="1"/>
            <p:nvPr/>
          </p:nvSpPr>
          <p:spPr>
            <a:xfrm>
              <a:off x="4070" y="1528"/>
              <a:ext cx="229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/>
                <a:t>left</a:t>
              </a:r>
              <a:endParaRPr lang="en-US" altLang="zh-CN" sz="2800" b="1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253605" y="970280"/>
            <a:ext cx="1457960" cy="894080"/>
            <a:chOff x="4070" y="1528"/>
            <a:chExt cx="2296" cy="1408"/>
          </a:xfrm>
        </p:grpSpPr>
        <p:cxnSp>
          <p:nvCxnSpPr>
            <p:cNvPr id="7" name="直接箭头连接符 6"/>
            <p:cNvCxnSpPr/>
            <p:nvPr>
              <p:custDataLst>
                <p:tags r:id="rId2"/>
              </p:custDataLst>
            </p:nvPr>
          </p:nvCxnSpPr>
          <p:spPr>
            <a:xfrm flipH="1">
              <a:off x="5210" y="2283"/>
              <a:ext cx="16" cy="6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8" name="文本框 7"/>
            <p:cNvSpPr txBox="1"/>
            <p:nvPr>
              <p:custDataLst>
                <p:tags r:id="rId3"/>
              </p:custDataLst>
            </p:nvPr>
          </p:nvSpPr>
          <p:spPr>
            <a:xfrm>
              <a:off x="4070" y="1528"/>
              <a:ext cx="229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/>
                <a:t>right</a:t>
              </a:r>
              <a:endParaRPr lang="en-US" altLang="zh-CN" sz="2800" b="1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61695" y="2135505"/>
            <a:ext cx="2084705" cy="521970"/>
            <a:chOff x="1357" y="3363"/>
            <a:chExt cx="3283" cy="822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3216" y="3774"/>
              <a:ext cx="14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0" name="文本框 9"/>
            <p:cNvSpPr txBox="1"/>
            <p:nvPr/>
          </p:nvSpPr>
          <p:spPr>
            <a:xfrm>
              <a:off x="1357" y="3363"/>
              <a:ext cx="172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2800" b="1"/>
                <a:t>top</a:t>
              </a:r>
              <a:endParaRPr lang="en-US" altLang="zh-CN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2765" y="4730750"/>
            <a:ext cx="2413635" cy="521970"/>
            <a:chOff x="839" y="3363"/>
            <a:chExt cx="3801" cy="822"/>
          </a:xfrm>
        </p:grpSpPr>
        <p:cxnSp>
          <p:nvCxnSpPr>
            <p:cNvPr id="13" name="直接箭头连接符 12"/>
            <p:cNvCxnSpPr/>
            <p:nvPr>
              <p:custDataLst>
                <p:tags r:id="rId4"/>
              </p:custDataLst>
            </p:nvPr>
          </p:nvCxnSpPr>
          <p:spPr>
            <a:xfrm>
              <a:off x="3216" y="3774"/>
              <a:ext cx="14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4" name="文本框 13"/>
            <p:cNvSpPr txBox="1"/>
            <p:nvPr>
              <p:custDataLst>
                <p:tags r:id="rId5"/>
              </p:custDataLst>
            </p:nvPr>
          </p:nvSpPr>
          <p:spPr>
            <a:xfrm>
              <a:off x="839" y="3363"/>
              <a:ext cx="224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2800" b="1"/>
                <a:t>bottom</a:t>
              </a:r>
              <a:endParaRPr lang="en-US" altLang="zh-CN" sz="2800" b="1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668395" y="1082040"/>
            <a:ext cx="1457960" cy="894080"/>
            <a:chOff x="4070" y="1528"/>
            <a:chExt cx="2296" cy="1408"/>
          </a:xfrm>
        </p:grpSpPr>
        <p:cxnSp>
          <p:nvCxnSpPr>
            <p:cNvPr id="16" name="直接箭头连接符 15"/>
            <p:cNvCxnSpPr/>
            <p:nvPr>
              <p:custDataLst>
                <p:tags r:id="rId6"/>
              </p:custDataLst>
            </p:nvPr>
          </p:nvCxnSpPr>
          <p:spPr>
            <a:xfrm flipH="1">
              <a:off x="5210" y="2283"/>
              <a:ext cx="16" cy="6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7" name="文本框 16"/>
            <p:cNvSpPr txBox="1"/>
            <p:nvPr>
              <p:custDataLst>
                <p:tags r:id="rId7"/>
              </p:custDataLst>
            </p:nvPr>
          </p:nvSpPr>
          <p:spPr>
            <a:xfrm>
              <a:off x="4070" y="1528"/>
              <a:ext cx="229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>
                  <a:solidFill>
                    <a:srgbClr val="FF0000"/>
                  </a:solidFill>
                </a:rPr>
                <a:t>j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  <p:cxnSp>
        <p:nvCxnSpPr>
          <p:cNvPr id="32" name="直接箭头连接符 31"/>
          <p:cNvCxnSpPr/>
          <p:nvPr/>
        </p:nvCxnSpPr>
        <p:spPr>
          <a:xfrm flipV="1">
            <a:off x="4680585" y="1715770"/>
            <a:ext cx="2680970" cy="10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grpSp>
        <p:nvGrpSpPr>
          <p:cNvPr id="33" name="组合 32"/>
          <p:cNvGrpSpPr/>
          <p:nvPr/>
        </p:nvGrpSpPr>
        <p:grpSpPr>
          <a:xfrm rot="0">
            <a:off x="6699885" y="1103630"/>
            <a:ext cx="1457960" cy="894080"/>
            <a:chOff x="4070" y="1528"/>
            <a:chExt cx="2296" cy="1408"/>
          </a:xfrm>
        </p:grpSpPr>
        <p:cxnSp>
          <p:nvCxnSpPr>
            <p:cNvPr id="34" name="直接箭头连接符 33"/>
            <p:cNvCxnSpPr/>
            <p:nvPr>
              <p:custDataLst>
                <p:tags r:id="rId8"/>
              </p:custDataLst>
            </p:nvPr>
          </p:nvCxnSpPr>
          <p:spPr>
            <a:xfrm flipH="1">
              <a:off x="5210" y="2283"/>
              <a:ext cx="16" cy="6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35" name="文本框 34"/>
            <p:cNvSpPr txBox="1"/>
            <p:nvPr>
              <p:custDataLst>
                <p:tags r:id="rId9"/>
              </p:custDataLst>
            </p:nvPr>
          </p:nvSpPr>
          <p:spPr>
            <a:xfrm>
              <a:off x="4070" y="1528"/>
              <a:ext cx="229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>
                  <a:solidFill>
                    <a:srgbClr val="FF0000"/>
                  </a:solidFill>
                </a:rPr>
                <a:t>j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302000" y="1975485"/>
          <a:ext cx="5334000" cy="364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/>
                <a:gridCol w="1333500"/>
                <a:gridCol w="1333500"/>
                <a:gridCol w="1333500"/>
              </a:tblGrid>
              <a:tr h="9105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1</a:t>
                      </a:r>
                      <a:endParaRPr lang="en-US" altLang="zh-CN" sz="3200"/>
                    </a:p>
                  </a:txBody>
                  <a:tcPr>
                    <a:solidFill>
                      <a:srgbClr val="E8E9EE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2</a:t>
                      </a:r>
                      <a:endParaRPr lang="en-US" altLang="zh-CN" sz="3200"/>
                    </a:p>
                  </a:txBody>
                  <a:tcPr>
                    <a:solidFill>
                      <a:srgbClr val="E8E9EE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3</a:t>
                      </a:r>
                      <a:endParaRPr lang="en-US" altLang="zh-CN" sz="3200"/>
                    </a:p>
                  </a:txBody>
                  <a:tcPr>
                    <a:solidFill>
                      <a:srgbClr val="E8E9EE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4</a:t>
                      </a:r>
                      <a:endParaRPr lang="en-US" altLang="zh-CN" sz="3200"/>
                    </a:p>
                  </a:txBody>
                  <a:tcPr>
                    <a:solidFill>
                      <a:srgbClr val="E8E9EE"/>
                    </a:solidFill>
                  </a:tcPr>
                </a:tc>
              </a:tr>
              <a:tr h="91059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</a:tr>
              <a:tr h="91059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</a:tr>
              <a:tr h="91059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3148330" y="970280"/>
            <a:ext cx="1457960" cy="893445"/>
            <a:chOff x="4070" y="1528"/>
            <a:chExt cx="2296" cy="1407"/>
          </a:xfrm>
        </p:grpSpPr>
        <p:cxnSp>
          <p:nvCxnSpPr>
            <p:cNvPr id="3" name="直接箭头连接符 2"/>
            <p:cNvCxnSpPr/>
            <p:nvPr/>
          </p:nvCxnSpPr>
          <p:spPr>
            <a:xfrm flipH="1">
              <a:off x="5210" y="2283"/>
              <a:ext cx="16" cy="6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4" name="文本框 3"/>
            <p:cNvSpPr txBox="1"/>
            <p:nvPr/>
          </p:nvSpPr>
          <p:spPr>
            <a:xfrm>
              <a:off x="4070" y="1528"/>
              <a:ext cx="229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/>
                <a:t>left</a:t>
              </a:r>
              <a:endParaRPr lang="en-US" altLang="zh-CN" sz="2800" b="1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253605" y="970280"/>
            <a:ext cx="1457960" cy="894080"/>
            <a:chOff x="4070" y="1528"/>
            <a:chExt cx="2296" cy="1408"/>
          </a:xfrm>
        </p:grpSpPr>
        <p:cxnSp>
          <p:nvCxnSpPr>
            <p:cNvPr id="7" name="直接箭头连接符 6"/>
            <p:cNvCxnSpPr/>
            <p:nvPr>
              <p:custDataLst>
                <p:tags r:id="rId2"/>
              </p:custDataLst>
            </p:nvPr>
          </p:nvCxnSpPr>
          <p:spPr>
            <a:xfrm flipH="1">
              <a:off x="5210" y="2283"/>
              <a:ext cx="16" cy="6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8" name="文本框 7"/>
            <p:cNvSpPr txBox="1"/>
            <p:nvPr>
              <p:custDataLst>
                <p:tags r:id="rId3"/>
              </p:custDataLst>
            </p:nvPr>
          </p:nvSpPr>
          <p:spPr>
            <a:xfrm>
              <a:off x="4070" y="1528"/>
              <a:ext cx="229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/>
                <a:t>right</a:t>
              </a:r>
              <a:endParaRPr lang="en-US" altLang="zh-CN" sz="2800" b="1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61695" y="2135505"/>
            <a:ext cx="2084705" cy="521970"/>
            <a:chOff x="1357" y="3363"/>
            <a:chExt cx="3283" cy="822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3216" y="3774"/>
              <a:ext cx="14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0" name="文本框 9"/>
            <p:cNvSpPr txBox="1"/>
            <p:nvPr/>
          </p:nvSpPr>
          <p:spPr>
            <a:xfrm>
              <a:off x="1357" y="3363"/>
              <a:ext cx="172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2800" b="1"/>
                <a:t>top</a:t>
              </a:r>
              <a:endParaRPr lang="en-US" altLang="zh-CN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2765" y="4730750"/>
            <a:ext cx="2413635" cy="521970"/>
            <a:chOff x="839" y="3363"/>
            <a:chExt cx="3801" cy="822"/>
          </a:xfrm>
        </p:grpSpPr>
        <p:cxnSp>
          <p:nvCxnSpPr>
            <p:cNvPr id="13" name="直接箭头连接符 12"/>
            <p:cNvCxnSpPr/>
            <p:nvPr>
              <p:custDataLst>
                <p:tags r:id="rId4"/>
              </p:custDataLst>
            </p:nvPr>
          </p:nvCxnSpPr>
          <p:spPr>
            <a:xfrm>
              <a:off x="3216" y="3774"/>
              <a:ext cx="14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4" name="文本框 13"/>
            <p:cNvSpPr txBox="1"/>
            <p:nvPr>
              <p:custDataLst>
                <p:tags r:id="rId5"/>
              </p:custDataLst>
            </p:nvPr>
          </p:nvSpPr>
          <p:spPr>
            <a:xfrm>
              <a:off x="839" y="3363"/>
              <a:ext cx="224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2800" b="1"/>
                <a:t>bottom</a:t>
              </a:r>
              <a:endParaRPr lang="en-US" altLang="zh-CN" sz="2800" b="1"/>
            </a:p>
          </p:txBody>
        </p:sp>
      </p:grp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9375 0.131944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302000" y="1975485"/>
          <a:ext cx="5334000" cy="364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/>
                <a:gridCol w="1333500"/>
                <a:gridCol w="1333500"/>
                <a:gridCol w="1333500"/>
              </a:tblGrid>
              <a:tr h="9105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1</a:t>
                      </a:r>
                      <a:endParaRPr lang="en-US" altLang="zh-CN" sz="3200"/>
                    </a:p>
                  </a:txBody>
                  <a:tcPr>
                    <a:solidFill>
                      <a:srgbClr val="E8E9EE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2</a:t>
                      </a:r>
                      <a:endParaRPr lang="en-US" altLang="zh-CN" sz="3200"/>
                    </a:p>
                  </a:txBody>
                  <a:tcPr>
                    <a:solidFill>
                      <a:srgbClr val="E8E9EE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3</a:t>
                      </a:r>
                      <a:endParaRPr lang="en-US" altLang="zh-CN" sz="3200"/>
                    </a:p>
                  </a:txBody>
                  <a:tcPr>
                    <a:solidFill>
                      <a:srgbClr val="E8E9EE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4</a:t>
                      </a:r>
                      <a:endParaRPr lang="en-US" altLang="zh-CN" sz="3200"/>
                    </a:p>
                  </a:txBody>
                  <a:tcPr>
                    <a:solidFill>
                      <a:srgbClr val="E8E9EE"/>
                    </a:solidFill>
                  </a:tcPr>
                </a:tc>
              </a:tr>
              <a:tr h="91059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</a:tr>
              <a:tr h="91059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</a:tr>
              <a:tr h="91059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3148330" y="970280"/>
            <a:ext cx="1457960" cy="893445"/>
            <a:chOff x="4070" y="1528"/>
            <a:chExt cx="2296" cy="1407"/>
          </a:xfrm>
        </p:grpSpPr>
        <p:cxnSp>
          <p:nvCxnSpPr>
            <p:cNvPr id="3" name="直接箭头连接符 2"/>
            <p:cNvCxnSpPr/>
            <p:nvPr/>
          </p:nvCxnSpPr>
          <p:spPr>
            <a:xfrm flipH="1">
              <a:off x="5210" y="2283"/>
              <a:ext cx="16" cy="6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4" name="文本框 3"/>
            <p:cNvSpPr txBox="1"/>
            <p:nvPr/>
          </p:nvSpPr>
          <p:spPr>
            <a:xfrm>
              <a:off x="4070" y="1528"/>
              <a:ext cx="229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/>
                <a:t>left</a:t>
              </a:r>
              <a:endParaRPr lang="en-US" altLang="zh-CN" sz="2800" b="1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253605" y="970280"/>
            <a:ext cx="1457960" cy="894080"/>
            <a:chOff x="4070" y="1528"/>
            <a:chExt cx="2296" cy="1408"/>
          </a:xfrm>
        </p:grpSpPr>
        <p:cxnSp>
          <p:nvCxnSpPr>
            <p:cNvPr id="7" name="直接箭头连接符 6"/>
            <p:cNvCxnSpPr/>
            <p:nvPr>
              <p:custDataLst>
                <p:tags r:id="rId2"/>
              </p:custDataLst>
            </p:nvPr>
          </p:nvCxnSpPr>
          <p:spPr>
            <a:xfrm flipH="1">
              <a:off x="5210" y="2283"/>
              <a:ext cx="16" cy="6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8" name="文本框 7"/>
            <p:cNvSpPr txBox="1"/>
            <p:nvPr>
              <p:custDataLst>
                <p:tags r:id="rId3"/>
              </p:custDataLst>
            </p:nvPr>
          </p:nvSpPr>
          <p:spPr>
            <a:xfrm>
              <a:off x="4070" y="1528"/>
              <a:ext cx="229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/>
                <a:t>right</a:t>
              </a:r>
              <a:endParaRPr lang="en-US" altLang="zh-CN" sz="2800" b="1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61695" y="2970530"/>
            <a:ext cx="2084705" cy="521970"/>
            <a:chOff x="1357" y="3363"/>
            <a:chExt cx="3283" cy="822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3216" y="3774"/>
              <a:ext cx="14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0" name="文本框 9"/>
            <p:cNvSpPr txBox="1"/>
            <p:nvPr/>
          </p:nvSpPr>
          <p:spPr>
            <a:xfrm>
              <a:off x="1357" y="3363"/>
              <a:ext cx="172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2800" b="1"/>
                <a:t>top</a:t>
              </a:r>
              <a:endParaRPr lang="en-US" altLang="zh-CN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8630" y="5063490"/>
            <a:ext cx="2413635" cy="521970"/>
            <a:chOff x="839" y="3363"/>
            <a:chExt cx="3801" cy="822"/>
          </a:xfrm>
        </p:grpSpPr>
        <p:cxnSp>
          <p:nvCxnSpPr>
            <p:cNvPr id="13" name="直接箭头连接符 12"/>
            <p:cNvCxnSpPr/>
            <p:nvPr>
              <p:custDataLst>
                <p:tags r:id="rId4"/>
              </p:custDataLst>
            </p:nvPr>
          </p:nvCxnSpPr>
          <p:spPr>
            <a:xfrm>
              <a:off x="3216" y="3774"/>
              <a:ext cx="14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4" name="文本框 13"/>
            <p:cNvSpPr txBox="1"/>
            <p:nvPr>
              <p:custDataLst>
                <p:tags r:id="rId5"/>
              </p:custDataLst>
            </p:nvPr>
          </p:nvSpPr>
          <p:spPr>
            <a:xfrm>
              <a:off x="839" y="3363"/>
              <a:ext cx="224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2800" b="1"/>
                <a:t>bottom</a:t>
              </a:r>
              <a:endParaRPr lang="en-US" altLang="zh-CN" sz="2800" b="1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398905" y="2771140"/>
            <a:ext cx="1685925" cy="460375"/>
            <a:chOff x="1985" y="3398"/>
            <a:chExt cx="2655" cy="725"/>
          </a:xfrm>
        </p:grpSpPr>
        <p:cxnSp>
          <p:nvCxnSpPr>
            <p:cNvPr id="19" name="直接箭头连接符 18"/>
            <p:cNvCxnSpPr/>
            <p:nvPr>
              <p:custDataLst>
                <p:tags r:id="rId6"/>
              </p:custDataLst>
            </p:nvPr>
          </p:nvCxnSpPr>
          <p:spPr>
            <a:xfrm>
              <a:off x="3953" y="3758"/>
              <a:ext cx="687" cy="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20" name="文本框 19"/>
            <p:cNvSpPr txBox="1"/>
            <p:nvPr>
              <p:custDataLst>
                <p:tags r:id="rId7"/>
              </p:custDataLst>
            </p:nvPr>
          </p:nvSpPr>
          <p:spPr>
            <a:xfrm>
              <a:off x="1985" y="3398"/>
              <a:ext cx="172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2400" b="1">
                  <a:solidFill>
                    <a:srgbClr val="FF0000"/>
                  </a:solidFill>
                </a:rPr>
                <a:t>i</a:t>
              </a:r>
              <a:endParaRPr lang="en-US" altLang="zh-CN" sz="2400" b="1">
                <a:solidFill>
                  <a:srgbClr val="FF0000"/>
                </a:solidFill>
              </a:endParaRPr>
            </a:p>
          </p:txBody>
        </p:sp>
      </p:grpSp>
      <p:cxnSp>
        <p:nvCxnSpPr>
          <p:cNvPr id="25" name="直接箭头连接符 24"/>
          <p:cNvCxnSpPr/>
          <p:nvPr/>
        </p:nvCxnSpPr>
        <p:spPr>
          <a:xfrm flipH="1">
            <a:off x="2765425" y="3126740"/>
            <a:ext cx="10160" cy="1652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grpSp>
        <p:nvGrpSpPr>
          <p:cNvPr id="26" name="组合 25"/>
          <p:cNvGrpSpPr/>
          <p:nvPr/>
        </p:nvGrpSpPr>
        <p:grpSpPr>
          <a:xfrm>
            <a:off x="1196340" y="4821555"/>
            <a:ext cx="1685925" cy="460375"/>
            <a:chOff x="1985" y="3398"/>
            <a:chExt cx="2655" cy="725"/>
          </a:xfrm>
        </p:grpSpPr>
        <p:cxnSp>
          <p:nvCxnSpPr>
            <p:cNvPr id="27" name="直接箭头连接符 26"/>
            <p:cNvCxnSpPr/>
            <p:nvPr>
              <p:custDataLst>
                <p:tags r:id="rId8"/>
              </p:custDataLst>
            </p:nvPr>
          </p:nvCxnSpPr>
          <p:spPr>
            <a:xfrm>
              <a:off x="3953" y="3758"/>
              <a:ext cx="687" cy="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28" name="文本框 27"/>
            <p:cNvSpPr txBox="1"/>
            <p:nvPr>
              <p:custDataLst>
                <p:tags r:id="rId9"/>
              </p:custDataLst>
            </p:nvPr>
          </p:nvSpPr>
          <p:spPr>
            <a:xfrm>
              <a:off x="1985" y="3398"/>
              <a:ext cx="172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2400" b="1">
                  <a:solidFill>
                    <a:srgbClr val="FF0000"/>
                  </a:solidFill>
                </a:rPr>
                <a:t>i</a:t>
              </a:r>
              <a:endParaRPr lang="en-US" altLang="zh-CN" sz="2400" b="1">
                <a:solidFill>
                  <a:srgbClr val="FF0000"/>
                </a:solidFill>
              </a:endParaRPr>
            </a:p>
          </p:txBody>
        </p:sp>
      </p:grp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302000" y="1975485"/>
          <a:ext cx="5334000" cy="364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/>
                <a:gridCol w="1333500"/>
                <a:gridCol w="1333500"/>
                <a:gridCol w="1333500"/>
              </a:tblGrid>
              <a:tr h="9105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1</a:t>
                      </a:r>
                      <a:endParaRPr lang="en-US" altLang="zh-CN" sz="3200"/>
                    </a:p>
                  </a:txBody>
                  <a:tcPr>
                    <a:solidFill>
                      <a:srgbClr val="E8E9EE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2</a:t>
                      </a:r>
                      <a:endParaRPr lang="en-US" altLang="zh-CN" sz="3200"/>
                    </a:p>
                  </a:txBody>
                  <a:tcPr>
                    <a:solidFill>
                      <a:srgbClr val="E8E9EE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3</a:t>
                      </a:r>
                      <a:endParaRPr lang="en-US" altLang="zh-CN" sz="3200"/>
                    </a:p>
                  </a:txBody>
                  <a:tcPr>
                    <a:solidFill>
                      <a:srgbClr val="E8E9EE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4</a:t>
                      </a:r>
                      <a:endParaRPr lang="en-US" altLang="zh-CN" sz="3200"/>
                    </a:p>
                  </a:txBody>
                  <a:tcPr>
                    <a:solidFill>
                      <a:srgbClr val="E8E9EE"/>
                    </a:solidFill>
                  </a:tcPr>
                </a:tc>
              </a:tr>
              <a:tr h="91059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5</a:t>
                      </a:r>
                      <a:endParaRPr lang="en-US" altLang="zh-CN" sz="3200"/>
                    </a:p>
                  </a:txBody>
                  <a:tcPr/>
                </a:tc>
              </a:tr>
              <a:tr h="91059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6</a:t>
                      </a:r>
                      <a:endParaRPr lang="en-US" altLang="zh-CN" sz="3200"/>
                    </a:p>
                  </a:txBody>
                  <a:tcPr/>
                </a:tc>
              </a:tr>
              <a:tr h="91059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7</a:t>
                      </a:r>
                      <a:endParaRPr lang="en-US" altLang="zh-CN" sz="320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3148330" y="970280"/>
            <a:ext cx="1457960" cy="893445"/>
            <a:chOff x="4070" y="1528"/>
            <a:chExt cx="2296" cy="1407"/>
          </a:xfrm>
        </p:grpSpPr>
        <p:cxnSp>
          <p:nvCxnSpPr>
            <p:cNvPr id="3" name="直接箭头连接符 2"/>
            <p:cNvCxnSpPr/>
            <p:nvPr/>
          </p:nvCxnSpPr>
          <p:spPr>
            <a:xfrm flipH="1">
              <a:off x="5210" y="2283"/>
              <a:ext cx="16" cy="6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4" name="文本框 3"/>
            <p:cNvSpPr txBox="1"/>
            <p:nvPr/>
          </p:nvSpPr>
          <p:spPr>
            <a:xfrm>
              <a:off x="4070" y="1528"/>
              <a:ext cx="229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/>
                <a:t>left</a:t>
              </a:r>
              <a:endParaRPr lang="en-US" altLang="zh-CN" sz="2800" b="1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253605" y="970280"/>
            <a:ext cx="1457960" cy="894080"/>
            <a:chOff x="4070" y="1528"/>
            <a:chExt cx="2296" cy="1408"/>
          </a:xfrm>
        </p:grpSpPr>
        <p:cxnSp>
          <p:nvCxnSpPr>
            <p:cNvPr id="7" name="直接箭头连接符 6"/>
            <p:cNvCxnSpPr/>
            <p:nvPr>
              <p:custDataLst>
                <p:tags r:id="rId2"/>
              </p:custDataLst>
            </p:nvPr>
          </p:nvCxnSpPr>
          <p:spPr>
            <a:xfrm flipH="1">
              <a:off x="5210" y="2283"/>
              <a:ext cx="16" cy="6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8" name="文本框 7"/>
            <p:cNvSpPr txBox="1"/>
            <p:nvPr>
              <p:custDataLst>
                <p:tags r:id="rId3"/>
              </p:custDataLst>
            </p:nvPr>
          </p:nvSpPr>
          <p:spPr>
            <a:xfrm>
              <a:off x="4070" y="1528"/>
              <a:ext cx="229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/>
                <a:t>right</a:t>
              </a:r>
              <a:endParaRPr lang="en-US" altLang="zh-CN" sz="2800" b="1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61695" y="2970530"/>
            <a:ext cx="2084705" cy="521970"/>
            <a:chOff x="1357" y="3363"/>
            <a:chExt cx="3283" cy="822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3216" y="3774"/>
              <a:ext cx="14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0" name="文本框 9"/>
            <p:cNvSpPr txBox="1"/>
            <p:nvPr/>
          </p:nvSpPr>
          <p:spPr>
            <a:xfrm>
              <a:off x="1357" y="3363"/>
              <a:ext cx="172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2800" b="1"/>
                <a:t>top</a:t>
              </a:r>
              <a:endParaRPr lang="en-US" altLang="zh-CN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8630" y="5063490"/>
            <a:ext cx="2413635" cy="521970"/>
            <a:chOff x="839" y="3363"/>
            <a:chExt cx="3801" cy="822"/>
          </a:xfrm>
        </p:grpSpPr>
        <p:cxnSp>
          <p:nvCxnSpPr>
            <p:cNvPr id="13" name="直接箭头连接符 12"/>
            <p:cNvCxnSpPr/>
            <p:nvPr>
              <p:custDataLst>
                <p:tags r:id="rId4"/>
              </p:custDataLst>
            </p:nvPr>
          </p:nvCxnSpPr>
          <p:spPr>
            <a:xfrm>
              <a:off x="3216" y="3774"/>
              <a:ext cx="14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4" name="文本框 13"/>
            <p:cNvSpPr txBox="1"/>
            <p:nvPr>
              <p:custDataLst>
                <p:tags r:id="rId5"/>
              </p:custDataLst>
            </p:nvPr>
          </p:nvSpPr>
          <p:spPr>
            <a:xfrm>
              <a:off x="839" y="3363"/>
              <a:ext cx="224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2800" b="1"/>
                <a:t>bottom</a:t>
              </a:r>
              <a:endParaRPr lang="en-US" altLang="zh-CN" sz="2800" b="1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398905" y="2771140"/>
            <a:ext cx="1685925" cy="460375"/>
            <a:chOff x="1985" y="3398"/>
            <a:chExt cx="2655" cy="725"/>
          </a:xfrm>
        </p:grpSpPr>
        <p:cxnSp>
          <p:nvCxnSpPr>
            <p:cNvPr id="19" name="直接箭头连接符 18"/>
            <p:cNvCxnSpPr/>
            <p:nvPr>
              <p:custDataLst>
                <p:tags r:id="rId6"/>
              </p:custDataLst>
            </p:nvPr>
          </p:nvCxnSpPr>
          <p:spPr>
            <a:xfrm>
              <a:off x="3953" y="3758"/>
              <a:ext cx="687" cy="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20" name="文本框 19"/>
            <p:cNvSpPr txBox="1"/>
            <p:nvPr>
              <p:custDataLst>
                <p:tags r:id="rId7"/>
              </p:custDataLst>
            </p:nvPr>
          </p:nvSpPr>
          <p:spPr>
            <a:xfrm>
              <a:off x="1985" y="3398"/>
              <a:ext cx="172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2400" b="1">
                  <a:solidFill>
                    <a:srgbClr val="FF0000"/>
                  </a:solidFill>
                </a:rPr>
                <a:t>i</a:t>
              </a:r>
              <a:endParaRPr lang="en-US" altLang="zh-CN" sz="2400" b="1">
                <a:solidFill>
                  <a:srgbClr val="FF0000"/>
                </a:solidFill>
              </a:endParaRPr>
            </a:p>
          </p:txBody>
        </p:sp>
      </p:grpSp>
      <p:cxnSp>
        <p:nvCxnSpPr>
          <p:cNvPr id="25" name="直接箭头连接符 24"/>
          <p:cNvCxnSpPr/>
          <p:nvPr/>
        </p:nvCxnSpPr>
        <p:spPr>
          <a:xfrm flipH="1">
            <a:off x="2765425" y="3126740"/>
            <a:ext cx="10160" cy="1652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grpSp>
        <p:nvGrpSpPr>
          <p:cNvPr id="26" name="组合 25"/>
          <p:cNvGrpSpPr/>
          <p:nvPr/>
        </p:nvGrpSpPr>
        <p:grpSpPr>
          <a:xfrm>
            <a:off x="1196340" y="4821555"/>
            <a:ext cx="1685925" cy="460375"/>
            <a:chOff x="1985" y="3398"/>
            <a:chExt cx="2655" cy="725"/>
          </a:xfrm>
        </p:grpSpPr>
        <p:cxnSp>
          <p:nvCxnSpPr>
            <p:cNvPr id="27" name="直接箭头连接符 26"/>
            <p:cNvCxnSpPr/>
            <p:nvPr>
              <p:custDataLst>
                <p:tags r:id="rId8"/>
              </p:custDataLst>
            </p:nvPr>
          </p:nvCxnSpPr>
          <p:spPr>
            <a:xfrm>
              <a:off x="3953" y="3758"/>
              <a:ext cx="687" cy="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28" name="文本框 27"/>
            <p:cNvSpPr txBox="1"/>
            <p:nvPr>
              <p:custDataLst>
                <p:tags r:id="rId9"/>
              </p:custDataLst>
            </p:nvPr>
          </p:nvSpPr>
          <p:spPr>
            <a:xfrm>
              <a:off x="1985" y="3398"/>
              <a:ext cx="172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2400" b="1">
                  <a:solidFill>
                    <a:srgbClr val="FF0000"/>
                  </a:solidFill>
                </a:rPr>
                <a:t>i</a:t>
              </a:r>
              <a:endParaRPr lang="en-US" altLang="zh-CN" sz="2400" b="1">
                <a:solidFill>
                  <a:srgbClr val="FF0000"/>
                </a:solidFill>
              </a:endParaRPr>
            </a:p>
          </p:txBody>
        </p:sp>
      </p:grp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85417 0.00157407 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302000" y="1975485"/>
          <a:ext cx="5334000" cy="364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/>
                <a:gridCol w="1333500"/>
                <a:gridCol w="1333500"/>
                <a:gridCol w="1333500"/>
              </a:tblGrid>
              <a:tr h="9105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1</a:t>
                      </a:r>
                      <a:endParaRPr lang="en-US" altLang="zh-CN" sz="3200"/>
                    </a:p>
                  </a:txBody>
                  <a:tcPr>
                    <a:solidFill>
                      <a:srgbClr val="E8E9EE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2</a:t>
                      </a:r>
                      <a:endParaRPr lang="en-US" altLang="zh-CN" sz="3200"/>
                    </a:p>
                  </a:txBody>
                  <a:tcPr>
                    <a:solidFill>
                      <a:srgbClr val="E8E9EE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3</a:t>
                      </a:r>
                      <a:endParaRPr lang="en-US" altLang="zh-CN" sz="3200"/>
                    </a:p>
                  </a:txBody>
                  <a:tcPr>
                    <a:solidFill>
                      <a:srgbClr val="E8E9EE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4</a:t>
                      </a:r>
                      <a:endParaRPr lang="en-US" altLang="zh-CN" sz="3200"/>
                    </a:p>
                  </a:txBody>
                  <a:tcPr>
                    <a:solidFill>
                      <a:srgbClr val="E8E9EE"/>
                    </a:solidFill>
                  </a:tcPr>
                </a:tc>
              </a:tr>
              <a:tr h="91059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5</a:t>
                      </a:r>
                      <a:endParaRPr lang="en-US" altLang="zh-CN" sz="3200"/>
                    </a:p>
                  </a:txBody>
                  <a:tcPr/>
                </a:tc>
              </a:tr>
              <a:tr h="91059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6</a:t>
                      </a:r>
                      <a:endParaRPr lang="en-US" altLang="zh-CN" sz="3200"/>
                    </a:p>
                  </a:txBody>
                  <a:tcPr/>
                </a:tc>
              </a:tr>
              <a:tr h="91059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7</a:t>
                      </a:r>
                      <a:endParaRPr lang="en-US" altLang="zh-CN" sz="320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3148330" y="970280"/>
            <a:ext cx="1457960" cy="893445"/>
            <a:chOff x="4070" y="1528"/>
            <a:chExt cx="2296" cy="1407"/>
          </a:xfrm>
        </p:grpSpPr>
        <p:cxnSp>
          <p:nvCxnSpPr>
            <p:cNvPr id="3" name="直接箭头连接符 2"/>
            <p:cNvCxnSpPr/>
            <p:nvPr/>
          </p:nvCxnSpPr>
          <p:spPr>
            <a:xfrm flipH="1">
              <a:off x="5210" y="2283"/>
              <a:ext cx="16" cy="6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4" name="文本框 3"/>
            <p:cNvSpPr txBox="1"/>
            <p:nvPr/>
          </p:nvSpPr>
          <p:spPr>
            <a:xfrm>
              <a:off x="4070" y="1528"/>
              <a:ext cx="229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/>
                <a:t>left</a:t>
              </a:r>
              <a:endParaRPr lang="en-US" altLang="zh-CN" sz="2800" b="1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50000" y="1081405"/>
            <a:ext cx="1457960" cy="894080"/>
            <a:chOff x="4070" y="1528"/>
            <a:chExt cx="2296" cy="1408"/>
          </a:xfrm>
        </p:grpSpPr>
        <p:cxnSp>
          <p:nvCxnSpPr>
            <p:cNvPr id="7" name="直接箭头连接符 6"/>
            <p:cNvCxnSpPr/>
            <p:nvPr>
              <p:custDataLst>
                <p:tags r:id="rId2"/>
              </p:custDataLst>
            </p:nvPr>
          </p:nvCxnSpPr>
          <p:spPr>
            <a:xfrm flipH="1">
              <a:off x="5210" y="2283"/>
              <a:ext cx="16" cy="6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8" name="文本框 7"/>
            <p:cNvSpPr txBox="1"/>
            <p:nvPr>
              <p:custDataLst>
                <p:tags r:id="rId3"/>
              </p:custDataLst>
            </p:nvPr>
          </p:nvSpPr>
          <p:spPr>
            <a:xfrm>
              <a:off x="4070" y="1528"/>
              <a:ext cx="229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/>
                <a:t>right</a:t>
              </a:r>
              <a:endParaRPr lang="en-US" altLang="zh-CN" sz="2800" b="1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61695" y="2970530"/>
            <a:ext cx="2084705" cy="521970"/>
            <a:chOff x="1357" y="3363"/>
            <a:chExt cx="3283" cy="822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3216" y="3774"/>
              <a:ext cx="14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0" name="文本框 9"/>
            <p:cNvSpPr txBox="1"/>
            <p:nvPr/>
          </p:nvSpPr>
          <p:spPr>
            <a:xfrm>
              <a:off x="1357" y="3363"/>
              <a:ext cx="172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2800" b="1"/>
                <a:t>top</a:t>
              </a:r>
              <a:endParaRPr lang="en-US" altLang="zh-CN"/>
            </a:p>
          </p:txBody>
        </p:sp>
      </p:grpSp>
      <p:grpSp>
        <p:nvGrpSpPr>
          <p:cNvPr id="12" name="组合 11"/>
          <p:cNvGrpSpPr/>
          <p:nvPr/>
        </p:nvGrpSpPr>
        <p:grpSpPr>
          <a:xfrm rot="0">
            <a:off x="468630" y="5063490"/>
            <a:ext cx="2413635" cy="521970"/>
            <a:chOff x="839" y="3363"/>
            <a:chExt cx="3801" cy="822"/>
          </a:xfrm>
        </p:grpSpPr>
        <p:cxnSp>
          <p:nvCxnSpPr>
            <p:cNvPr id="13" name="直接箭头连接符 12"/>
            <p:cNvCxnSpPr/>
            <p:nvPr>
              <p:custDataLst>
                <p:tags r:id="rId4"/>
              </p:custDataLst>
            </p:nvPr>
          </p:nvCxnSpPr>
          <p:spPr>
            <a:xfrm>
              <a:off x="3216" y="3774"/>
              <a:ext cx="14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4" name="文本框 13"/>
            <p:cNvSpPr txBox="1"/>
            <p:nvPr>
              <p:custDataLst>
                <p:tags r:id="rId5"/>
              </p:custDataLst>
            </p:nvPr>
          </p:nvSpPr>
          <p:spPr>
            <a:xfrm>
              <a:off x="839" y="3363"/>
              <a:ext cx="224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2800" b="1"/>
                <a:t>bottom</a:t>
              </a:r>
              <a:endParaRPr lang="en-US" altLang="zh-CN" sz="2800" b="1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624580" y="1038860"/>
            <a:ext cx="1457960" cy="894080"/>
            <a:chOff x="4070" y="1528"/>
            <a:chExt cx="2296" cy="1408"/>
          </a:xfrm>
        </p:grpSpPr>
        <p:cxnSp>
          <p:nvCxnSpPr>
            <p:cNvPr id="23" name="直接箭头连接符 22"/>
            <p:cNvCxnSpPr/>
            <p:nvPr>
              <p:custDataLst>
                <p:tags r:id="rId6"/>
              </p:custDataLst>
            </p:nvPr>
          </p:nvCxnSpPr>
          <p:spPr>
            <a:xfrm flipH="1">
              <a:off x="5210" y="2283"/>
              <a:ext cx="16" cy="6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24" name="文本框 23"/>
            <p:cNvSpPr txBox="1"/>
            <p:nvPr>
              <p:custDataLst>
                <p:tags r:id="rId7"/>
              </p:custDataLst>
            </p:nvPr>
          </p:nvSpPr>
          <p:spPr>
            <a:xfrm>
              <a:off x="4070" y="1528"/>
              <a:ext cx="229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>
                  <a:solidFill>
                    <a:srgbClr val="FF0000"/>
                  </a:solidFill>
                </a:rPr>
                <a:t>j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H="1">
            <a:off x="4499610" y="1673225"/>
            <a:ext cx="18935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grpSp>
        <p:nvGrpSpPr>
          <p:cNvPr id="16" name="组合 15"/>
          <p:cNvGrpSpPr/>
          <p:nvPr/>
        </p:nvGrpSpPr>
        <p:grpSpPr>
          <a:xfrm>
            <a:off x="5922010" y="1038860"/>
            <a:ext cx="1457960" cy="894080"/>
            <a:chOff x="4070" y="1528"/>
            <a:chExt cx="2296" cy="1408"/>
          </a:xfrm>
        </p:grpSpPr>
        <p:cxnSp>
          <p:nvCxnSpPr>
            <p:cNvPr id="17" name="直接箭头连接符 16"/>
            <p:cNvCxnSpPr/>
            <p:nvPr>
              <p:custDataLst>
                <p:tags r:id="rId8"/>
              </p:custDataLst>
            </p:nvPr>
          </p:nvCxnSpPr>
          <p:spPr>
            <a:xfrm flipH="1">
              <a:off x="5210" y="2283"/>
              <a:ext cx="16" cy="6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21" name="文本框 20"/>
            <p:cNvSpPr txBox="1"/>
            <p:nvPr>
              <p:custDataLst>
                <p:tags r:id="rId9"/>
              </p:custDataLst>
            </p:nvPr>
          </p:nvSpPr>
          <p:spPr>
            <a:xfrm>
              <a:off x="4070" y="1528"/>
              <a:ext cx="229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>
                  <a:solidFill>
                    <a:srgbClr val="FF0000"/>
                  </a:solidFill>
                </a:rPr>
                <a:t>j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302000" y="1975485"/>
          <a:ext cx="5334000" cy="364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/>
                <a:gridCol w="1333500"/>
                <a:gridCol w="1333500"/>
                <a:gridCol w="1333500"/>
              </a:tblGrid>
              <a:tr h="9105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1</a:t>
                      </a:r>
                      <a:endParaRPr lang="en-US" altLang="zh-CN" sz="3200"/>
                    </a:p>
                  </a:txBody>
                  <a:tcPr>
                    <a:solidFill>
                      <a:srgbClr val="E8E9EE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2</a:t>
                      </a:r>
                      <a:endParaRPr lang="en-US" altLang="zh-CN" sz="3200"/>
                    </a:p>
                  </a:txBody>
                  <a:tcPr>
                    <a:solidFill>
                      <a:srgbClr val="E8E9EE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3</a:t>
                      </a:r>
                      <a:endParaRPr lang="en-US" altLang="zh-CN" sz="3200"/>
                    </a:p>
                  </a:txBody>
                  <a:tcPr>
                    <a:solidFill>
                      <a:srgbClr val="E8E9EE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4</a:t>
                      </a:r>
                      <a:endParaRPr lang="en-US" altLang="zh-CN" sz="3200"/>
                    </a:p>
                  </a:txBody>
                  <a:tcPr>
                    <a:solidFill>
                      <a:srgbClr val="E8E9EE"/>
                    </a:solidFill>
                  </a:tcPr>
                </a:tc>
              </a:tr>
              <a:tr h="91059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5</a:t>
                      </a:r>
                      <a:endParaRPr lang="en-US" altLang="zh-CN" sz="3200"/>
                    </a:p>
                  </a:txBody>
                  <a:tcPr/>
                </a:tc>
              </a:tr>
              <a:tr h="91059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6</a:t>
                      </a:r>
                      <a:endParaRPr lang="en-US" altLang="zh-CN" sz="3200"/>
                    </a:p>
                  </a:txBody>
                  <a:tcPr/>
                </a:tc>
              </a:tr>
              <a:tr h="91059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10</a:t>
                      </a: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9</a:t>
                      </a: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8</a:t>
                      </a: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7</a:t>
                      </a:r>
                      <a:endParaRPr lang="en-US" altLang="zh-CN" sz="320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3148330" y="970280"/>
            <a:ext cx="1457960" cy="893445"/>
            <a:chOff x="4070" y="1528"/>
            <a:chExt cx="2296" cy="1407"/>
          </a:xfrm>
        </p:grpSpPr>
        <p:cxnSp>
          <p:nvCxnSpPr>
            <p:cNvPr id="3" name="直接箭头连接符 2"/>
            <p:cNvCxnSpPr/>
            <p:nvPr/>
          </p:nvCxnSpPr>
          <p:spPr>
            <a:xfrm flipH="1">
              <a:off x="5210" y="2283"/>
              <a:ext cx="16" cy="6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4" name="文本框 3"/>
            <p:cNvSpPr txBox="1"/>
            <p:nvPr/>
          </p:nvSpPr>
          <p:spPr>
            <a:xfrm>
              <a:off x="4070" y="1528"/>
              <a:ext cx="229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/>
                <a:t>left</a:t>
              </a:r>
              <a:endParaRPr lang="en-US" altLang="zh-CN" sz="2800" b="1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50000" y="1081405"/>
            <a:ext cx="1457960" cy="894080"/>
            <a:chOff x="4070" y="1528"/>
            <a:chExt cx="2296" cy="1408"/>
          </a:xfrm>
        </p:grpSpPr>
        <p:cxnSp>
          <p:nvCxnSpPr>
            <p:cNvPr id="7" name="直接箭头连接符 6"/>
            <p:cNvCxnSpPr/>
            <p:nvPr>
              <p:custDataLst>
                <p:tags r:id="rId2"/>
              </p:custDataLst>
            </p:nvPr>
          </p:nvCxnSpPr>
          <p:spPr>
            <a:xfrm flipH="1">
              <a:off x="5210" y="2283"/>
              <a:ext cx="16" cy="6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8" name="文本框 7"/>
            <p:cNvSpPr txBox="1"/>
            <p:nvPr>
              <p:custDataLst>
                <p:tags r:id="rId3"/>
              </p:custDataLst>
            </p:nvPr>
          </p:nvSpPr>
          <p:spPr>
            <a:xfrm>
              <a:off x="4070" y="1528"/>
              <a:ext cx="229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/>
                <a:t>right</a:t>
              </a:r>
              <a:endParaRPr lang="en-US" altLang="zh-CN" sz="2800" b="1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61695" y="2970530"/>
            <a:ext cx="2084705" cy="521970"/>
            <a:chOff x="1357" y="3363"/>
            <a:chExt cx="3283" cy="822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3216" y="3774"/>
              <a:ext cx="14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0" name="文本框 9"/>
            <p:cNvSpPr txBox="1"/>
            <p:nvPr/>
          </p:nvSpPr>
          <p:spPr>
            <a:xfrm>
              <a:off x="1357" y="3363"/>
              <a:ext cx="172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2800" b="1"/>
                <a:t>top</a:t>
              </a:r>
              <a:endParaRPr lang="en-US" altLang="zh-CN"/>
            </a:p>
          </p:txBody>
        </p:sp>
      </p:grpSp>
      <p:grpSp>
        <p:nvGrpSpPr>
          <p:cNvPr id="12" name="组合 11"/>
          <p:cNvGrpSpPr/>
          <p:nvPr/>
        </p:nvGrpSpPr>
        <p:grpSpPr>
          <a:xfrm rot="0">
            <a:off x="468630" y="5063490"/>
            <a:ext cx="2413635" cy="521970"/>
            <a:chOff x="839" y="3363"/>
            <a:chExt cx="3801" cy="822"/>
          </a:xfrm>
        </p:grpSpPr>
        <p:cxnSp>
          <p:nvCxnSpPr>
            <p:cNvPr id="13" name="直接箭头连接符 12"/>
            <p:cNvCxnSpPr/>
            <p:nvPr>
              <p:custDataLst>
                <p:tags r:id="rId4"/>
              </p:custDataLst>
            </p:nvPr>
          </p:nvCxnSpPr>
          <p:spPr>
            <a:xfrm>
              <a:off x="3216" y="3774"/>
              <a:ext cx="14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4" name="文本框 13"/>
            <p:cNvSpPr txBox="1"/>
            <p:nvPr>
              <p:custDataLst>
                <p:tags r:id="rId5"/>
              </p:custDataLst>
            </p:nvPr>
          </p:nvSpPr>
          <p:spPr>
            <a:xfrm>
              <a:off x="839" y="3363"/>
              <a:ext cx="224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2800" b="1"/>
                <a:t>bottom</a:t>
              </a:r>
              <a:endParaRPr lang="en-US" altLang="zh-CN" sz="2800" b="1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624580" y="1038860"/>
            <a:ext cx="1457960" cy="894080"/>
            <a:chOff x="4070" y="1528"/>
            <a:chExt cx="2296" cy="1408"/>
          </a:xfrm>
        </p:grpSpPr>
        <p:cxnSp>
          <p:nvCxnSpPr>
            <p:cNvPr id="23" name="直接箭头连接符 22"/>
            <p:cNvCxnSpPr/>
            <p:nvPr>
              <p:custDataLst>
                <p:tags r:id="rId6"/>
              </p:custDataLst>
            </p:nvPr>
          </p:nvCxnSpPr>
          <p:spPr>
            <a:xfrm flipH="1">
              <a:off x="5210" y="2283"/>
              <a:ext cx="16" cy="6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24" name="文本框 23"/>
            <p:cNvSpPr txBox="1"/>
            <p:nvPr>
              <p:custDataLst>
                <p:tags r:id="rId7"/>
              </p:custDataLst>
            </p:nvPr>
          </p:nvSpPr>
          <p:spPr>
            <a:xfrm>
              <a:off x="4070" y="1528"/>
              <a:ext cx="229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>
                  <a:solidFill>
                    <a:srgbClr val="FF0000"/>
                  </a:solidFill>
                </a:rPr>
                <a:t>j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H="1">
            <a:off x="4499610" y="1673225"/>
            <a:ext cx="18935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grpSp>
        <p:nvGrpSpPr>
          <p:cNvPr id="16" name="组合 15"/>
          <p:cNvGrpSpPr/>
          <p:nvPr/>
        </p:nvGrpSpPr>
        <p:grpSpPr>
          <a:xfrm>
            <a:off x="5922010" y="1038860"/>
            <a:ext cx="1457960" cy="894080"/>
            <a:chOff x="4070" y="1528"/>
            <a:chExt cx="2296" cy="1408"/>
          </a:xfrm>
        </p:grpSpPr>
        <p:cxnSp>
          <p:nvCxnSpPr>
            <p:cNvPr id="17" name="直接箭头连接符 16"/>
            <p:cNvCxnSpPr/>
            <p:nvPr>
              <p:custDataLst>
                <p:tags r:id="rId8"/>
              </p:custDataLst>
            </p:nvPr>
          </p:nvCxnSpPr>
          <p:spPr>
            <a:xfrm flipH="1">
              <a:off x="5210" y="2283"/>
              <a:ext cx="16" cy="6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21" name="文本框 20"/>
            <p:cNvSpPr txBox="1"/>
            <p:nvPr>
              <p:custDataLst>
                <p:tags r:id="rId9"/>
              </p:custDataLst>
            </p:nvPr>
          </p:nvSpPr>
          <p:spPr>
            <a:xfrm>
              <a:off x="4070" y="1528"/>
              <a:ext cx="229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>
                  <a:solidFill>
                    <a:srgbClr val="FF0000"/>
                  </a:solidFill>
                </a:rPr>
                <a:t>j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46875 -0.139907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302000" y="1975485"/>
          <a:ext cx="5334000" cy="364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/>
                <a:gridCol w="1333500"/>
                <a:gridCol w="1333500"/>
                <a:gridCol w="1333500"/>
              </a:tblGrid>
              <a:tr h="9105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1</a:t>
                      </a:r>
                      <a:endParaRPr lang="en-US" altLang="zh-CN" sz="3200"/>
                    </a:p>
                  </a:txBody>
                  <a:tcPr>
                    <a:solidFill>
                      <a:srgbClr val="E8E9EE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2</a:t>
                      </a:r>
                      <a:endParaRPr lang="en-US" altLang="zh-CN" sz="3200"/>
                    </a:p>
                  </a:txBody>
                  <a:tcPr>
                    <a:solidFill>
                      <a:srgbClr val="E8E9EE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3</a:t>
                      </a:r>
                      <a:endParaRPr lang="en-US" altLang="zh-CN" sz="3200"/>
                    </a:p>
                  </a:txBody>
                  <a:tcPr>
                    <a:solidFill>
                      <a:srgbClr val="E8E9EE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4</a:t>
                      </a:r>
                      <a:endParaRPr lang="en-US" altLang="zh-CN" sz="3200"/>
                    </a:p>
                  </a:txBody>
                  <a:tcPr>
                    <a:solidFill>
                      <a:srgbClr val="E8E9EE"/>
                    </a:solidFill>
                  </a:tcPr>
                </a:tc>
              </a:tr>
              <a:tr h="91059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5</a:t>
                      </a:r>
                      <a:endParaRPr lang="en-US" altLang="zh-CN" sz="3200"/>
                    </a:p>
                  </a:txBody>
                  <a:tcPr/>
                </a:tc>
              </a:tr>
              <a:tr h="91059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6</a:t>
                      </a:r>
                      <a:endParaRPr lang="en-US" altLang="zh-CN" sz="3200"/>
                    </a:p>
                  </a:txBody>
                  <a:tcPr/>
                </a:tc>
              </a:tr>
              <a:tr h="91059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10</a:t>
                      </a: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9</a:t>
                      </a: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8</a:t>
                      </a: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7</a:t>
                      </a:r>
                      <a:endParaRPr lang="en-US" altLang="zh-CN" sz="320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3148330" y="970280"/>
            <a:ext cx="1457960" cy="893445"/>
            <a:chOff x="4070" y="1528"/>
            <a:chExt cx="2296" cy="1407"/>
          </a:xfrm>
        </p:grpSpPr>
        <p:cxnSp>
          <p:nvCxnSpPr>
            <p:cNvPr id="3" name="直接箭头连接符 2"/>
            <p:cNvCxnSpPr/>
            <p:nvPr/>
          </p:nvCxnSpPr>
          <p:spPr>
            <a:xfrm flipH="1">
              <a:off x="5210" y="2283"/>
              <a:ext cx="16" cy="6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4" name="文本框 3"/>
            <p:cNvSpPr txBox="1"/>
            <p:nvPr/>
          </p:nvSpPr>
          <p:spPr>
            <a:xfrm>
              <a:off x="4070" y="1528"/>
              <a:ext cx="229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/>
                <a:t>left</a:t>
              </a:r>
              <a:endParaRPr lang="en-US" altLang="zh-CN" sz="2800" b="1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50000" y="1081405"/>
            <a:ext cx="1457960" cy="894080"/>
            <a:chOff x="4070" y="1528"/>
            <a:chExt cx="2296" cy="1408"/>
          </a:xfrm>
        </p:grpSpPr>
        <p:cxnSp>
          <p:nvCxnSpPr>
            <p:cNvPr id="7" name="直接箭头连接符 6"/>
            <p:cNvCxnSpPr/>
            <p:nvPr>
              <p:custDataLst>
                <p:tags r:id="rId2"/>
              </p:custDataLst>
            </p:nvPr>
          </p:nvCxnSpPr>
          <p:spPr>
            <a:xfrm flipH="1">
              <a:off x="5210" y="2283"/>
              <a:ext cx="16" cy="6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8" name="文本框 7"/>
            <p:cNvSpPr txBox="1"/>
            <p:nvPr>
              <p:custDataLst>
                <p:tags r:id="rId3"/>
              </p:custDataLst>
            </p:nvPr>
          </p:nvSpPr>
          <p:spPr>
            <a:xfrm>
              <a:off x="4070" y="1528"/>
              <a:ext cx="229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/>
                <a:t>right</a:t>
              </a:r>
              <a:endParaRPr lang="en-US" altLang="zh-CN" sz="2800" b="1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61695" y="2970530"/>
            <a:ext cx="2084705" cy="521970"/>
            <a:chOff x="1357" y="3363"/>
            <a:chExt cx="3283" cy="822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3216" y="3774"/>
              <a:ext cx="14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0" name="文本框 9"/>
            <p:cNvSpPr txBox="1"/>
            <p:nvPr/>
          </p:nvSpPr>
          <p:spPr>
            <a:xfrm>
              <a:off x="1357" y="3363"/>
              <a:ext cx="172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2800" b="1"/>
                <a:t>top</a:t>
              </a:r>
              <a:endParaRPr lang="en-US" altLang="zh-CN"/>
            </a:p>
          </p:txBody>
        </p:sp>
      </p:grpSp>
      <p:grpSp>
        <p:nvGrpSpPr>
          <p:cNvPr id="12" name="组合 11"/>
          <p:cNvGrpSpPr/>
          <p:nvPr/>
        </p:nvGrpSpPr>
        <p:grpSpPr>
          <a:xfrm rot="0">
            <a:off x="468630" y="4330700"/>
            <a:ext cx="2413635" cy="521970"/>
            <a:chOff x="839" y="3363"/>
            <a:chExt cx="3801" cy="822"/>
          </a:xfrm>
        </p:grpSpPr>
        <p:cxnSp>
          <p:nvCxnSpPr>
            <p:cNvPr id="13" name="直接箭头连接符 12"/>
            <p:cNvCxnSpPr/>
            <p:nvPr>
              <p:custDataLst>
                <p:tags r:id="rId4"/>
              </p:custDataLst>
            </p:nvPr>
          </p:nvCxnSpPr>
          <p:spPr>
            <a:xfrm>
              <a:off x="3216" y="3774"/>
              <a:ext cx="14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4" name="文本框 13"/>
            <p:cNvSpPr txBox="1"/>
            <p:nvPr>
              <p:custDataLst>
                <p:tags r:id="rId5"/>
              </p:custDataLst>
            </p:nvPr>
          </p:nvSpPr>
          <p:spPr>
            <a:xfrm>
              <a:off x="839" y="3363"/>
              <a:ext cx="224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2800" b="1"/>
                <a:t>bottom</a:t>
              </a:r>
              <a:endParaRPr lang="en-US" altLang="zh-CN" sz="2800" b="1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260475" y="4091940"/>
            <a:ext cx="1685925" cy="460375"/>
            <a:chOff x="1985" y="3398"/>
            <a:chExt cx="2655" cy="725"/>
          </a:xfrm>
        </p:grpSpPr>
        <p:cxnSp>
          <p:nvCxnSpPr>
            <p:cNvPr id="27" name="直接箭头连接符 26"/>
            <p:cNvCxnSpPr/>
            <p:nvPr>
              <p:custDataLst>
                <p:tags r:id="rId6"/>
              </p:custDataLst>
            </p:nvPr>
          </p:nvCxnSpPr>
          <p:spPr>
            <a:xfrm>
              <a:off x="3953" y="3758"/>
              <a:ext cx="687" cy="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28" name="文本框 27"/>
            <p:cNvSpPr txBox="1"/>
            <p:nvPr>
              <p:custDataLst>
                <p:tags r:id="rId7"/>
              </p:custDataLst>
            </p:nvPr>
          </p:nvSpPr>
          <p:spPr>
            <a:xfrm>
              <a:off x="1985" y="3398"/>
              <a:ext cx="172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2400" b="1">
                  <a:solidFill>
                    <a:srgbClr val="FF0000"/>
                  </a:solidFill>
                </a:rPr>
                <a:t>i</a:t>
              </a:r>
              <a:endParaRPr lang="en-US" altLang="zh-CN" sz="2400" b="1">
                <a:solidFill>
                  <a:srgbClr val="FF0000"/>
                </a:solidFill>
              </a:endParaRPr>
            </a:p>
          </p:txBody>
        </p:sp>
      </p:grpSp>
      <p:cxnSp>
        <p:nvCxnSpPr>
          <p:cNvPr id="18" name="直接箭头连接符 17"/>
          <p:cNvCxnSpPr/>
          <p:nvPr/>
        </p:nvCxnSpPr>
        <p:spPr>
          <a:xfrm flipH="1" flipV="1">
            <a:off x="2813050" y="3751580"/>
            <a:ext cx="15875" cy="4527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grpSp>
        <p:nvGrpSpPr>
          <p:cNvPr id="20" name="组合 19"/>
          <p:cNvGrpSpPr/>
          <p:nvPr/>
        </p:nvGrpSpPr>
        <p:grpSpPr>
          <a:xfrm>
            <a:off x="1387475" y="3385185"/>
            <a:ext cx="1685925" cy="460375"/>
            <a:chOff x="1985" y="3398"/>
            <a:chExt cx="2655" cy="725"/>
          </a:xfrm>
        </p:grpSpPr>
        <p:cxnSp>
          <p:nvCxnSpPr>
            <p:cNvPr id="25" name="直接箭头连接符 24"/>
            <p:cNvCxnSpPr/>
            <p:nvPr>
              <p:custDataLst>
                <p:tags r:id="rId8"/>
              </p:custDataLst>
            </p:nvPr>
          </p:nvCxnSpPr>
          <p:spPr>
            <a:xfrm>
              <a:off x="3953" y="3758"/>
              <a:ext cx="687" cy="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29" name="文本框 28"/>
            <p:cNvSpPr txBox="1"/>
            <p:nvPr>
              <p:custDataLst>
                <p:tags r:id="rId9"/>
              </p:custDataLst>
            </p:nvPr>
          </p:nvSpPr>
          <p:spPr>
            <a:xfrm>
              <a:off x="1985" y="3398"/>
              <a:ext cx="172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2400" b="1">
                  <a:solidFill>
                    <a:srgbClr val="FF0000"/>
                  </a:solidFill>
                </a:rPr>
                <a:t>i</a:t>
              </a:r>
              <a:endParaRPr lang="en-US" altLang="zh-CN" sz="2400" b="1">
                <a:solidFill>
                  <a:srgbClr val="FF0000"/>
                </a:solidFill>
              </a:endParaRPr>
            </a:p>
          </p:txBody>
        </p:sp>
      </p:grp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302000" y="1975485"/>
          <a:ext cx="5334000" cy="364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/>
                <a:gridCol w="1333500"/>
                <a:gridCol w="1333500"/>
                <a:gridCol w="1333500"/>
              </a:tblGrid>
              <a:tr h="9105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1</a:t>
                      </a:r>
                      <a:endParaRPr lang="en-US" altLang="zh-CN" sz="3200"/>
                    </a:p>
                  </a:txBody>
                  <a:tcPr>
                    <a:solidFill>
                      <a:srgbClr val="E8E9EE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2</a:t>
                      </a:r>
                      <a:endParaRPr lang="en-US" altLang="zh-CN" sz="3200"/>
                    </a:p>
                  </a:txBody>
                  <a:tcPr>
                    <a:solidFill>
                      <a:srgbClr val="E8E9EE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3</a:t>
                      </a:r>
                      <a:endParaRPr lang="en-US" altLang="zh-CN" sz="3200"/>
                    </a:p>
                  </a:txBody>
                  <a:tcPr>
                    <a:solidFill>
                      <a:srgbClr val="E8E9EE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4</a:t>
                      </a:r>
                      <a:endParaRPr lang="en-US" altLang="zh-CN" sz="3200"/>
                    </a:p>
                  </a:txBody>
                  <a:tcPr>
                    <a:solidFill>
                      <a:srgbClr val="E8E9EE"/>
                    </a:solidFill>
                  </a:tcPr>
                </a:tc>
              </a:tr>
              <a:tr h="91059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12</a:t>
                      </a: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5</a:t>
                      </a:r>
                      <a:endParaRPr lang="en-US" altLang="zh-CN" sz="3200"/>
                    </a:p>
                  </a:txBody>
                  <a:tcPr/>
                </a:tc>
              </a:tr>
              <a:tr h="91059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11</a:t>
                      </a: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6</a:t>
                      </a:r>
                      <a:endParaRPr lang="en-US" altLang="zh-CN" sz="3200"/>
                    </a:p>
                  </a:txBody>
                  <a:tcPr/>
                </a:tc>
              </a:tr>
              <a:tr h="91059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10</a:t>
                      </a: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9</a:t>
                      </a: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8</a:t>
                      </a: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/>
                        <a:t>7</a:t>
                      </a:r>
                      <a:endParaRPr lang="en-US" altLang="zh-CN" sz="320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3148330" y="970280"/>
            <a:ext cx="1457960" cy="893445"/>
            <a:chOff x="4070" y="1528"/>
            <a:chExt cx="2296" cy="1407"/>
          </a:xfrm>
        </p:grpSpPr>
        <p:cxnSp>
          <p:nvCxnSpPr>
            <p:cNvPr id="3" name="直接箭头连接符 2"/>
            <p:cNvCxnSpPr/>
            <p:nvPr/>
          </p:nvCxnSpPr>
          <p:spPr>
            <a:xfrm flipH="1">
              <a:off x="5210" y="2283"/>
              <a:ext cx="16" cy="6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4" name="文本框 3"/>
            <p:cNvSpPr txBox="1"/>
            <p:nvPr/>
          </p:nvSpPr>
          <p:spPr>
            <a:xfrm>
              <a:off x="4070" y="1528"/>
              <a:ext cx="229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/>
                <a:t>left</a:t>
              </a:r>
              <a:endParaRPr lang="en-US" altLang="zh-CN" sz="2800" b="1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50000" y="1081405"/>
            <a:ext cx="1457960" cy="894080"/>
            <a:chOff x="4070" y="1528"/>
            <a:chExt cx="2296" cy="1408"/>
          </a:xfrm>
        </p:grpSpPr>
        <p:cxnSp>
          <p:nvCxnSpPr>
            <p:cNvPr id="7" name="直接箭头连接符 6"/>
            <p:cNvCxnSpPr/>
            <p:nvPr>
              <p:custDataLst>
                <p:tags r:id="rId2"/>
              </p:custDataLst>
            </p:nvPr>
          </p:nvCxnSpPr>
          <p:spPr>
            <a:xfrm flipH="1">
              <a:off x="5210" y="2283"/>
              <a:ext cx="16" cy="6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8" name="文本框 7"/>
            <p:cNvSpPr txBox="1"/>
            <p:nvPr>
              <p:custDataLst>
                <p:tags r:id="rId3"/>
              </p:custDataLst>
            </p:nvPr>
          </p:nvSpPr>
          <p:spPr>
            <a:xfrm>
              <a:off x="4070" y="1528"/>
              <a:ext cx="229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/>
                <a:t>right</a:t>
              </a:r>
              <a:endParaRPr lang="en-US" altLang="zh-CN" sz="2800" b="1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61695" y="2970530"/>
            <a:ext cx="2084705" cy="521970"/>
            <a:chOff x="1357" y="3363"/>
            <a:chExt cx="3283" cy="822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3216" y="3774"/>
              <a:ext cx="14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0" name="文本框 9"/>
            <p:cNvSpPr txBox="1"/>
            <p:nvPr/>
          </p:nvSpPr>
          <p:spPr>
            <a:xfrm>
              <a:off x="1357" y="3363"/>
              <a:ext cx="172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2800" b="1"/>
                <a:t>top</a:t>
              </a:r>
              <a:endParaRPr lang="en-US" altLang="zh-CN"/>
            </a:p>
          </p:txBody>
        </p:sp>
      </p:grpSp>
      <p:grpSp>
        <p:nvGrpSpPr>
          <p:cNvPr id="12" name="组合 11"/>
          <p:cNvGrpSpPr/>
          <p:nvPr/>
        </p:nvGrpSpPr>
        <p:grpSpPr>
          <a:xfrm rot="0">
            <a:off x="468630" y="4330700"/>
            <a:ext cx="2413635" cy="521970"/>
            <a:chOff x="839" y="3363"/>
            <a:chExt cx="3801" cy="822"/>
          </a:xfrm>
        </p:grpSpPr>
        <p:cxnSp>
          <p:nvCxnSpPr>
            <p:cNvPr id="13" name="直接箭头连接符 12"/>
            <p:cNvCxnSpPr/>
            <p:nvPr>
              <p:custDataLst>
                <p:tags r:id="rId4"/>
              </p:custDataLst>
            </p:nvPr>
          </p:nvCxnSpPr>
          <p:spPr>
            <a:xfrm>
              <a:off x="3216" y="3774"/>
              <a:ext cx="14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4" name="文本框 13"/>
            <p:cNvSpPr txBox="1"/>
            <p:nvPr>
              <p:custDataLst>
                <p:tags r:id="rId5"/>
              </p:custDataLst>
            </p:nvPr>
          </p:nvSpPr>
          <p:spPr>
            <a:xfrm>
              <a:off x="839" y="3363"/>
              <a:ext cx="224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2800" b="1"/>
                <a:t>bottom</a:t>
              </a:r>
              <a:endParaRPr lang="en-US" altLang="zh-CN" sz="2800" b="1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624580" y="1038860"/>
            <a:ext cx="1457960" cy="894080"/>
            <a:chOff x="4070" y="1528"/>
            <a:chExt cx="2296" cy="1408"/>
          </a:xfrm>
        </p:grpSpPr>
        <p:cxnSp>
          <p:nvCxnSpPr>
            <p:cNvPr id="23" name="直接箭头连接符 22"/>
            <p:cNvCxnSpPr/>
            <p:nvPr>
              <p:custDataLst>
                <p:tags r:id="rId6"/>
              </p:custDataLst>
            </p:nvPr>
          </p:nvCxnSpPr>
          <p:spPr>
            <a:xfrm flipH="1">
              <a:off x="5210" y="2283"/>
              <a:ext cx="16" cy="6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24" name="文本框 23"/>
            <p:cNvSpPr txBox="1"/>
            <p:nvPr>
              <p:custDataLst>
                <p:tags r:id="rId7"/>
              </p:custDataLst>
            </p:nvPr>
          </p:nvSpPr>
          <p:spPr>
            <a:xfrm>
              <a:off x="4070" y="1528"/>
              <a:ext cx="229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>
                  <a:solidFill>
                    <a:srgbClr val="FF0000"/>
                  </a:solidFill>
                </a:rPr>
                <a:t>j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260475" y="4091940"/>
            <a:ext cx="1685925" cy="460375"/>
            <a:chOff x="1985" y="3398"/>
            <a:chExt cx="2655" cy="725"/>
          </a:xfrm>
        </p:grpSpPr>
        <p:cxnSp>
          <p:nvCxnSpPr>
            <p:cNvPr id="27" name="直接箭头连接符 26"/>
            <p:cNvCxnSpPr/>
            <p:nvPr>
              <p:custDataLst>
                <p:tags r:id="rId8"/>
              </p:custDataLst>
            </p:nvPr>
          </p:nvCxnSpPr>
          <p:spPr>
            <a:xfrm>
              <a:off x="3953" y="3758"/>
              <a:ext cx="687" cy="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28" name="文本框 27"/>
            <p:cNvSpPr txBox="1"/>
            <p:nvPr>
              <p:custDataLst>
                <p:tags r:id="rId9"/>
              </p:custDataLst>
            </p:nvPr>
          </p:nvSpPr>
          <p:spPr>
            <a:xfrm>
              <a:off x="1985" y="3398"/>
              <a:ext cx="172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2400" b="1">
                  <a:solidFill>
                    <a:srgbClr val="FF0000"/>
                  </a:solidFill>
                </a:rPr>
                <a:t>i</a:t>
              </a:r>
              <a:endParaRPr lang="en-US" altLang="zh-CN" sz="2400" b="1">
                <a:solidFill>
                  <a:srgbClr val="FF0000"/>
                </a:solidFill>
              </a:endParaRPr>
            </a:p>
          </p:txBody>
        </p:sp>
      </p:grpSp>
      <p:cxnSp>
        <p:nvCxnSpPr>
          <p:cNvPr id="18" name="直接箭头连接符 17"/>
          <p:cNvCxnSpPr/>
          <p:nvPr/>
        </p:nvCxnSpPr>
        <p:spPr>
          <a:xfrm flipH="1" flipV="1">
            <a:off x="2813050" y="3751580"/>
            <a:ext cx="15875" cy="4527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grpSp>
        <p:nvGrpSpPr>
          <p:cNvPr id="20" name="组合 19"/>
          <p:cNvGrpSpPr/>
          <p:nvPr/>
        </p:nvGrpSpPr>
        <p:grpSpPr>
          <a:xfrm>
            <a:off x="1387475" y="3385185"/>
            <a:ext cx="1685925" cy="460375"/>
            <a:chOff x="1985" y="3398"/>
            <a:chExt cx="2655" cy="725"/>
          </a:xfrm>
        </p:grpSpPr>
        <p:cxnSp>
          <p:nvCxnSpPr>
            <p:cNvPr id="25" name="直接箭头连接符 24"/>
            <p:cNvCxnSpPr/>
            <p:nvPr>
              <p:custDataLst>
                <p:tags r:id="rId10"/>
              </p:custDataLst>
            </p:nvPr>
          </p:nvCxnSpPr>
          <p:spPr>
            <a:xfrm>
              <a:off x="3953" y="3758"/>
              <a:ext cx="687" cy="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29" name="文本框 28"/>
            <p:cNvSpPr txBox="1"/>
            <p:nvPr>
              <p:custDataLst>
                <p:tags r:id="rId11"/>
              </p:custDataLst>
            </p:nvPr>
          </p:nvSpPr>
          <p:spPr>
            <a:xfrm>
              <a:off x="1985" y="3398"/>
              <a:ext cx="172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2400" b="1">
                  <a:solidFill>
                    <a:srgbClr val="FF0000"/>
                  </a:solidFill>
                </a:rPr>
                <a:t>i</a:t>
              </a:r>
              <a:endParaRPr lang="en-US" altLang="zh-CN" sz="2400" b="1">
                <a:solidFill>
                  <a:srgbClr val="FF0000"/>
                </a:solidFill>
              </a:endParaRPr>
            </a:p>
          </p:txBody>
        </p:sp>
      </p:grpSp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0208 -0.000555556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b233d5ae-f9ca-44c1-9dad-884a00c863f4}"/>
  <p:tag name="TABLE_ENDDRAG_ORIGIN_RECT" val="439*279"/>
  <p:tag name="TABLE_ENDDRAG_RECT" val="144*210*439*280"/>
</p:tagLst>
</file>

<file path=ppt/tags/tag10.xml><?xml version="1.0" encoding="utf-8"?>
<p:tagLst xmlns:p="http://schemas.openxmlformats.org/presentationml/2006/main">
  <p:tag name="KSO_WM_SLIDE_ID" val="custom160038_49"/>
  <p:tag name="KSO_WM_SLIDE_INDEX" val="49"/>
  <p:tag name="KSO_WM_SLIDE_LAYOUT" val="l"/>
  <p:tag name="KSO_WM_SLIDE_LAYOUT_CNT" val="1"/>
  <p:tag name="KSO_WM_SLIDE_TYPE" val="text"/>
  <p:tag name="KSO_WM_BEAUTIFY_FLAG" val="#wm#"/>
  <p:tag name="KSO_WM_SLIDE_POSITION" val="70*181"/>
  <p:tag name="KSO_WM_SLIDE_SIZE" val="819*252"/>
  <p:tag name="KSO_WM_SLIDE_ITEM_CNT" val="3"/>
  <p:tag name="KSO_WM_TEMPLATE_CATEGORY" val="custom"/>
  <p:tag name="KSO_WM_TEMPLATE_INDEX" val="160038"/>
  <p:tag name="KSO_WM_TAG_VERSION" val="1.0"/>
  <p:tag name="KSO_WM_DIAGRAM_GROUP_CODE" val="l1-12"/>
</p:tagLst>
</file>

<file path=ppt/tags/tag11.xml><?xml version="1.0" encoding="utf-8"?>
<p:tagLst xmlns:p="http://schemas.openxmlformats.org/presentationml/2006/main">
  <p:tag name="KSO_WM_UNIT_TABLE_BEAUTIFY" val="smartTable{b233d5ae-f9ca-44c1-9dad-884a00c863f4}"/>
  <p:tag name="TABLE_ENDDRAG_ORIGIN_RECT" val="439*279"/>
  <p:tag name="TABLE_ENDDRAG_RECT" val="144*210*439*280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SLIDE_ID" val="custom160038_49"/>
  <p:tag name="KSO_WM_SLIDE_INDEX" val="49"/>
  <p:tag name="KSO_WM_SLIDE_LAYOUT" val="l"/>
  <p:tag name="KSO_WM_SLIDE_LAYOUT_CNT" val="1"/>
  <p:tag name="KSO_WM_SLIDE_TYPE" val="text"/>
  <p:tag name="KSO_WM_BEAUTIFY_FLAG" val="#wm#"/>
  <p:tag name="KSO_WM_SLIDE_POSITION" val="70*181"/>
  <p:tag name="KSO_WM_SLIDE_SIZE" val="819*252"/>
  <p:tag name="KSO_WM_SLIDE_ITEM_CNT" val="3"/>
  <p:tag name="KSO_WM_TEMPLATE_CATEGORY" val="custom"/>
  <p:tag name="KSO_WM_TEMPLATE_INDEX" val="160038"/>
  <p:tag name="KSO_WM_TAG_VERSION" val="1.0"/>
  <p:tag name="KSO_WM_DIAGRAM_GROUP_CODE" val="l1-12"/>
</p:tagLst>
</file>

<file path=ppt/tags/tag17.xml><?xml version="1.0" encoding="utf-8"?>
<p:tagLst xmlns:p="http://schemas.openxmlformats.org/presentationml/2006/main">
  <p:tag name="KSO_WM_UNIT_TABLE_BEAUTIFY" val="smartTable{b233d5ae-f9ca-44c1-9dad-884a00c863f4}"/>
  <p:tag name="TABLE_ENDDRAG_ORIGIN_RECT" val="439*279"/>
  <p:tag name="TABLE_ENDDRAG_RECT" val="144*210*439*280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SLIDE_ID" val="custom160038_49"/>
  <p:tag name="KSO_WM_SLIDE_INDEX" val="49"/>
  <p:tag name="KSO_WM_SLIDE_LAYOUT" val="l"/>
  <p:tag name="KSO_WM_SLIDE_LAYOUT_CNT" val="1"/>
  <p:tag name="KSO_WM_SLIDE_TYPE" val="text"/>
  <p:tag name="KSO_WM_BEAUTIFY_FLAG" val="#wm#"/>
  <p:tag name="KSO_WM_SLIDE_POSITION" val="70*181"/>
  <p:tag name="KSO_WM_SLIDE_SIZE" val="819*252"/>
  <p:tag name="KSO_WM_SLIDE_ITEM_CNT" val="3"/>
  <p:tag name="KSO_WM_TEMPLATE_CATEGORY" val="custom"/>
  <p:tag name="KSO_WM_TEMPLATE_INDEX" val="160038"/>
  <p:tag name="KSO_WM_TAG_VERSION" val="1.0"/>
  <p:tag name="KSO_WM_DIAGRAM_GROUP_CODE" val="l1-12"/>
</p:tagLst>
</file>

<file path=ppt/tags/tag27.xml><?xml version="1.0" encoding="utf-8"?>
<p:tagLst xmlns:p="http://schemas.openxmlformats.org/presentationml/2006/main">
  <p:tag name="KSO_WM_UNIT_TABLE_BEAUTIFY" val="smartTable{b233d5ae-f9ca-44c1-9dad-884a00c863f4}"/>
  <p:tag name="TABLE_ENDDRAG_ORIGIN_RECT" val="439*279"/>
  <p:tag name="TABLE_ENDDRAG_RECT" val="144*210*439*280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SLIDE_ID" val="custom160038_49"/>
  <p:tag name="KSO_WM_SLIDE_INDEX" val="49"/>
  <p:tag name="KSO_WM_SLIDE_LAYOUT" val="l"/>
  <p:tag name="KSO_WM_SLIDE_LAYOUT_CNT" val="1"/>
  <p:tag name="KSO_WM_SLIDE_TYPE" val="text"/>
  <p:tag name="KSO_WM_BEAUTIFY_FLAG" val="#wm#"/>
  <p:tag name="KSO_WM_SLIDE_POSITION" val="70*181"/>
  <p:tag name="KSO_WM_SLIDE_SIZE" val="819*252"/>
  <p:tag name="KSO_WM_SLIDE_ITEM_CNT" val="3"/>
  <p:tag name="KSO_WM_TEMPLATE_CATEGORY" val="custom"/>
  <p:tag name="KSO_WM_TEMPLATE_INDEX" val="160038"/>
  <p:tag name="KSO_WM_TAG_VERSION" val="1.0"/>
  <p:tag name="KSO_WM_DIAGRAM_GROUP_CODE" val="l1-12"/>
</p:tagLst>
</file>

<file path=ppt/tags/tag37.xml><?xml version="1.0" encoding="utf-8"?>
<p:tagLst xmlns:p="http://schemas.openxmlformats.org/presentationml/2006/main">
  <p:tag name="KSO_WM_UNIT_TABLE_BEAUTIFY" val="smartTable{b233d5ae-f9ca-44c1-9dad-884a00c863f4}"/>
  <p:tag name="TABLE_ENDDRAG_ORIGIN_RECT" val="439*279"/>
  <p:tag name="TABLE_ENDDRAG_RECT" val="144*210*439*280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SLIDE_ID" val="custom160038_49"/>
  <p:tag name="KSO_WM_SLIDE_INDEX" val="49"/>
  <p:tag name="KSO_WM_SLIDE_LAYOUT" val="l"/>
  <p:tag name="KSO_WM_SLIDE_LAYOUT_CNT" val="1"/>
  <p:tag name="KSO_WM_SLIDE_TYPE" val="text"/>
  <p:tag name="KSO_WM_BEAUTIFY_FLAG" val="#wm#"/>
  <p:tag name="KSO_WM_SLIDE_POSITION" val="70*181"/>
  <p:tag name="KSO_WM_SLIDE_SIZE" val="819*252"/>
  <p:tag name="KSO_WM_SLIDE_ITEM_CNT" val="3"/>
  <p:tag name="KSO_WM_TEMPLATE_CATEGORY" val="custom"/>
  <p:tag name="KSO_WM_TEMPLATE_INDEX" val="160038"/>
  <p:tag name="KSO_WM_TAG_VERSION" val="1.0"/>
  <p:tag name="KSO_WM_DIAGRAM_GROUP_CODE" val="l1-12"/>
</p:tagLst>
</file>

<file path=ppt/tags/tag47.xml><?xml version="1.0" encoding="utf-8"?>
<p:tagLst xmlns:p="http://schemas.openxmlformats.org/presentationml/2006/main">
  <p:tag name="KSO_WM_UNIT_TABLE_BEAUTIFY" val="smartTable{b233d5ae-f9ca-44c1-9dad-884a00c863f4}"/>
  <p:tag name="TABLE_ENDDRAG_ORIGIN_RECT" val="439*279"/>
  <p:tag name="TABLE_ENDDRAG_RECT" val="144*210*439*280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SLIDE_ID" val="custom160038_49"/>
  <p:tag name="KSO_WM_SLIDE_INDEX" val="49"/>
  <p:tag name="KSO_WM_SLIDE_LAYOUT" val="l"/>
  <p:tag name="KSO_WM_SLIDE_LAYOUT_CNT" val="1"/>
  <p:tag name="KSO_WM_SLIDE_TYPE" val="text"/>
  <p:tag name="KSO_WM_BEAUTIFY_FLAG" val="#wm#"/>
  <p:tag name="KSO_WM_SLIDE_POSITION" val="70*181"/>
  <p:tag name="KSO_WM_SLIDE_SIZE" val="819*252"/>
  <p:tag name="KSO_WM_SLIDE_ITEM_CNT" val="3"/>
  <p:tag name="KSO_WM_TEMPLATE_CATEGORY" val="custom"/>
  <p:tag name="KSO_WM_TEMPLATE_INDEX" val="160038"/>
  <p:tag name="KSO_WM_TAG_VERSION" val="1.0"/>
  <p:tag name="KSO_WM_DIAGRAM_GROUP_CODE" val="l1-12"/>
</p:tagLst>
</file>

<file path=ppt/tags/tag57.xml><?xml version="1.0" encoding="utf-8"?>
<p:tagLst xmlns:p="http://schemas.openxmlformats.org/presentationml/2006/main">
  <p:tag name="KSO_WM_UNIT_TABLE_BEAUTIFY" val="smartTable{b233d5ae-f9ca-44c1-9dad-884a00c863f4}"/>
  <p:tag name="TABLE_ENDDRAG_ORIGIN_RECT" val="439*279"/>
  <p:tag name="TABLE_ENDDRAG_RECT" val="144*210*439*280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SLIDE_ID" val="custom160038_49"/>
  <p:tag name="KSO_WM_SLIDE_INDEX" val="49"/>
  <p:tag name="KSO_WM_SLIDE_LAYOUT" val="l"/>
  <p:tag name="KSO_WM_SLIDE_LAYOUT_CNT" val="1"/>
  <p:tag name="KSO_WM_SLIDE_TYPE" val="text"/>
  <p:tag name="KSO_WM_BEAUTIFY_FLAG" val="#wm#"/>
  <p:tag name="KSO_WM_SLIDE_POSITION" val="70*181"/>
  <p:tag name="KSO_WM_SLIDE_SIZE" val="819*252"/>
  <p:tag name="KSO_WM_SLIDE_ITEM_CNT" val="3"/>
  <p:tag name="KSO_WM_TEMPLATE_CATEGORY" val="custom"/>
  <p:tag name="KSO_WM_TEMPLATE_INDEX" val="160038"/>
  <p:tag name="KSO_WM_TAG_VERSION" val="1.0"/>
  <p:tag name="KSO_WM_DIAGRAM_GROUP_CODE" val="l1-12"/>
</p:tagLst>
</file>

<file path=ppt/tags/tag67.xml><?xml version="1.0" encoding="utf-8"?>
<p:tagLst xmlns:p="http://schemas.openxmlformats.org/presentationml/2006/main">
  <p:tag name="KSO_WM_UNIT_TABLE_BEAUTIFY" val="smartTable{b233d5ae-f9ca-44c1-9dad-884a00c863f4}"/>
  <p:tag name="TABLE_ENDDRAG_ORIGIN_RECT" val="439*279"/>
  <p:tag name="TABLE_ENDDRAG_RECT" val="144*210*439*280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SLIDE_ID" val="custom160038_49"/>
  <p:tag name="KSO_WM_SLIDE_INDEX" val="49"/>
  <p:tag name="KSO_WM_SLIDE_LAYOUT" val="l"/>
  <p:tag name="KSO_WM_SLIDE_LAYOUT_CNT" val="1"/>
  <p:tag name="KSO_WM_SLIDE_TYPE" val="text"/>
  <p:tag name="KSO_WM_BEAUTIFY_FLAG" val="#wm#"/>
  <p:tag name="KSO_WM_SLIDE_POSITION" val="70*181"/>
  <p:tag name="KSO_WM_SLIDE_SIZE" val="819*252"/>
  <p:tag name="KSO_WM_SLIDE_ITEM_CNT" val="3"/>
  <p:tag name="KSO_WM_TEMPLATE_CATEGORY" val="custom"/>
  <p:tag name="KSO_WM_TEMPLATE_INDEX" val="160038"/>
  <p:tag name="KSO_WM_TAG_VERSION" val="1.0"/>
  <p:tag name="KSO_WM_DIAGRAM_GROUP_CODE" val="l1-12"/>
</p:tagLst>
</file>

<file path=ppt/tags/tag79.xml><?xml version="1.0" encoding="utf-8"?>
<p:tagLst xmlns:p="http://schemas.openxmlformats.org/presentationml/2006/main">
  <p:tag name="COMMONDATA" val="eyJoZGlkIjoiYmQwNGRiZTYxNTAyMmEyNWFiYzUwNDE4MWIzNjgxYmU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PPT3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3488C"/>
      </a:accent1>
      <a:accent2>
        <a:srgbClr val="FFCC00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WPS 演示</Application>
  <PresentationFormat>宽屏</PresentationFormat>
  <Paragraphs>202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黑体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咩咩~铭</cp:lastModifiedBy>
  <cp:revision>177</cp:revision>
  <dcterms:created xsi:type="dcterms:W3CDTF">2019-06-19T02:08:00Z</dcterms:created>
  <dcterms:modified xsi:type="dcterms:W3CDTF">2023-06-10T14:54:12Z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441E08F2DCD34D0699CE71602FBB1DA9_11</vt:lpwstr>
  </property>
</Properties>
</file>