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88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785" y="425450"/>
            <a:ext cx="7705725" cy="3181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0515" y="3429000"/>
            <a:ext cx="7629525" cy="38011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567055"/>
            <a:ext cx="171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基数排序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29640" y="1905000"/>
          <a:ext cx="6419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002790" y="1905000"/>
          <a:ext cx="6419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3075940" y="1905000"/>
          <a:ext cx="6419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4149090" y="1905000"/>
          <a:ext cx="6419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5"/>
            </p:custDataLst>
          </p:nvPr>
        </p:nvGraphicFramePr>
        <p:xfrm>
          <a:off x="5095240" y="1905000"/>
          <a:ext cx="6419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6"/>
            </p:custDataLst>
          </p:nvPr>
        </p:nvGraphicFramePr>
        <p:xfrm>
          <a:off x="6041390" y="1905000"/>
          <a:ext cx="6419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7"/>
            </p:custDataLst>
          </p:nvPr>
        </p:nvGraphicFramePr>
        <p:xfrm>
          <a:off x="6987540" y="1905000"/>
          <a:ext cx="6419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8"/>
            </p:custDataLst>
          </p:nvPr>
        </p:nvGraphicFramePr>
        <p:xfrm>
          <a:off x="7933690" y="1905000"/>
          <a:ext cx="6419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9"/>
            </p:custDataLst>
          </p:nvPr>
        </p:nvGraphicFramePr>
        <p:xfrm>
          <a:off x="8879840" y="1905000"/>
          <a:ext cx="6419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10"/>
            </p:custDataLst>
          </p:nvPr>
        </p:nvGraphicFramePr>
        <p:xfrm>
          <a:off x="9825990" y="1905000"/>
          <a:ext cx="641985" cy="53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5"/>
              </a:tblGrid>
              <a:tr h="5397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954010" y="153670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q[7]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2002790" y="153670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q[1]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3075940" y="153670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q[2]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4149090" y="153670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q[3]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5100320" y="153670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q[4]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6051550" y="153670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q[5]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7002780" y="153670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q[6]</a:t>
            </a:r>
            <a:endParaRPr lang="en-US" altLang="zh-CN"/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929640" y="153670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q[0]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8905240" y="153670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q[8]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9825990" y="1536700"/>
            <a:ext cx="52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q[9]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49630" y="3414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 = [100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1]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29640" y="4966970"/>
            <a:ext cx="520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每一次取最低级关键字</a:t>
            </a:r>
            <a:r>
              <a:rPr lang="en-US" altLang="zh-CN"/>
              <a:t>(nums[</a:t>
            </a:r>
            <a:r>
              <a:rPr lang="en-US" altLang="zh-CN"/>
              <a:t>j]/10**i)%10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929640" y="4190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最高位次：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132195" y="3244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temp = [[100],[1],[2],[3],[],[],[],[],[],[]]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20"/>
            </p:custDataLst>
          </p:nvPr>
        </p:nvSpPr>
        <p:spPr>
          <a:xfrm>
            <a:off x="6132195" y="3999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temp = [[100,1,2,3],[],[],[],[],[],[],[],[],[]]</a:t>
            </a:r>
            <a:endParaRPr lang="en-US" altLang="zh-CN"/>
          </a:p>
        </p:txBody>
      </p:sp>
      <p:sp>
        <p:nvSpPr>
          <p:cNvPr id="33" name="文本框 32"/>
          <p:cNvSpPr txBox="1"/>
          <p:nvPr>
            <p:custDataLst>
              <p:tags r:id="rId21"/>
            </p:custDataLst>
          </p:nvPr>
        </p:nvSpPr>
        <p:spPr>
          <a:xfrm>
            <a:off x="6132195" y="47536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temp = [[1,2,3],[100],[],[],[],[],[],[],[],[]]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442210" y="1005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45,33,21,23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601595" y="45586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0-2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6254750" y="5573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result = [1,2,3,100]</a:t>
            </a:r>
            <a:endParaRPr lang="en-US" altLang="zh-CN"/>
          </a:p>
        </p:txBody>
      </p:sp>
    </p:spTree>
    <p:custDataLst>
      <p:tags r:id="rId2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TABLE_ENDDRAG_ORIGIN_RECT" val="50*42"/>
  <p:tag name="TABLE_ENDDRAG_RECT" val="144*255*50*42"/>
</p:tagLst>
</file>

<file path=ppt/tags/tag67.xml><?xml version="1.0" encoding="utf-8"?>
<p:tagLst xmlns:p="http://schemas.openxmlformats.org/presentationml/2006/main">
  <p:tag name="TABLE_ENDDRAG_ORIGIN_RECT" val="50*42"/>
  <p:tag name="TABLE_ENDDRAG_RECT" val="144*255*50*42"/>
  <p:tag name="KSO_WM_BEAUTIFY_FLAG" val=""/>
</p:tagLst>
</file>

<file path=ppt/tags/tag68.xml><?xml version="1.0" encoding="utf-8"?>
<p:tagLst xmlns:p="http://schemas.openxmlformats.org/presentationml/2006/main">
  <p:tag name="TABLE_ENDDRAG_ORIGIN_RECT" val="50*42"/>
  <p:tag name="TABLE_ENDDRAG_RECT" val="144*255*50*42"/>
  <p:tag name="KSO_WM_BEAUTIFY_FLAG" val=""/>
</p:tagLst>
</file>

<file path=ppt/tags/tag69.xml><?xml version="1.0" encoding="utf-8"?>
<p:tagLst xmlns:p="http://schemas.openxmlformats.org/presentationml/2006/main">
  <p:tag name="TABLE_ENDDRAG_ORIGIN_RECT" val="50*42"/>
  <p:tag name="TABLE_ENDDRAG_RECT" val="144*255*50*42"/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50*42"/>
  <p:tag name="TABLE_ENDDRAG_RECT" val="144*255*50*42"/>
  <p:tag name="KSO_WM_BEAUTIFY_FLAG" val=""/>
</p:tagLst>
</file>

<file path=ppt/tags/tag71.xml><?xml version="1.0" encoding="utf-8"?>
<p:tagLst xmlns:p="http://schemas.openxmlformats.org/presentationml/2006/main">
  <p:tag name="TABLE_ENDDRAG_ORIGIN_RECT" val="50*42"/>
  <p:tag name="TABLE_ENDDRAG_RECT" val="144*255*50*42"/>
  <p:tag name="KSO_WM_BEAUTIFY_FLAG" val=""/>
</p:tagLst>
</file>

<file path=ppt/tags/tag72.xml><?xml version="1.0" encoding="utf-8"?>
<p:tagLst xmlns:p="http://schemas.openxmlformats.org/presentationml/2006/main">
  <p:tag name="TABLE_ENDDRAG_ORIGIN_RECT" val="50*42"/>
  <p:tag name="TABLE_ENDDRAG_RECT" val="144*255*50*42"/>
  <p:tag name="KSO_WM_BEAUTIFY_FLAG" val=""/>
</p:tagLst>
</file>

<file path=ppt/tags/tag73.xml><?xml version="1.0" encoding="utf-8"?>
<p:tagLst xmlns:p="http://schemas.openxmlformats.org/presentationml/2006/main">
  <p:tag name="TABLE_ENDDRAG_ORIGIN_RECT" val="50*42"/>
  <p:tag name="TABLE_ENDDRAG_RECT" val="144*255*50*42"/>
  <p:tag name="KSO_WM_BEAUTIFY_FLAG" val=""/>
</p:tagLst>
</file>

<file path=ppt/tags/tag74.xml><?xml version="1.0" encoding="utf-8"?>
<p:tagLst xmlns:p="http://schemas.openxmlformats.org/presentationml/2006/main">
  <p:tag name="TABLE_ENDDRAG_ORIGIN_RECT" val="50*42"/>
  <p:tag name="TABLE_ENDDRAG_RECT" val="144*255*50*42"/>
  <p:tag name="KSO_WM_BEAUTIFY_FLAG" val=""/>
</p:tagLst>
</file>

<file path=ppt/tags/tag75.xml><?xml version="1.0" encoding="utf-8"?>
<p:tagLst xmlns:p="http://schemas.openxmlformats.org/presentationml/2006/main">
  <p:tag name="TABLE_ENDDRAG_ORIGIN_RECT" val="50*42"/>
  <p:tag name="TABLE_ENDDRAG_RECT" val="144*255*50*42"/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COMMONDATA" val="eyJoZGlkIjoiYmQwNGRiZTYxNTAyMmEyNWFiYzUwNDE4MWIzNjgxYmU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演示</Application>
  <PresentationFormat>宽屏</PresentationFormat>
  <Paragraphs>40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咩咩~铭</cp:lastModifiedBy>
  <cp:revision>155</cp:revision>
  <dcterms:created xsi:type="dcterms:W3CDTF">2019-06-19T02:08:00Z</dcterms:created>
  <dcterms:modified xsi:type="dcterms:W3CDTF">2023-08-12T07:58:56Z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30EE5353B6F54FE9BD8B4B907567EB68_11</vt:lpwstr>
  </property>
</Properties>
</file>