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C8724-0899-4CAE-9ACD-B67E37780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655393-FB53-4826-8AAB-B2FF01AC80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04FD13-9FEC-46F8-BDD1-ADE344529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73630-C3E1-45FD-88A7-570479B0D437}" type="datetimeFigureOut">
              <a:rPr lang="zh-CN" altLang="en-US" smtClean="0"/>
              <a:t>2023/8/12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08CA41-AE1F-4FD9-BF69-C119DF1A3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F98348-91F7-4527-8807-D6AD7993B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08E74-98F2-4C1F-B3D6-3DA6C7CD9B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457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84498-988E-4692-851A-599FBF3AD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5A604D-78F0-4A40-9B24-3FB2BB34F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7DBA85-CFA7-4D6D-9C48-14FDA03EF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73630-C3E1-45FD-88A7-570479B0D437}" type="datetimeFigureOut">
              <a:rPr lang="zh-CN" altLang="en-US" smtClean="0"/>
              <a:t>2023/8/12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100DA9-DBDE-45ED-9282-7C5B7D51E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843A0A-07C5-45F4-9DC4-104B97097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08E74-98F2-4C1F-B3D6-3DA6C7CD9B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339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E94F0A-A018-427B-9555-F65A23BA2C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A12947-292E-44EE-BA03-0092ADFB6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CDE1FC-5D6E-4D11-9376-34D50BDBF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73630-C3E1-45FD-88A7-570479B0D437}" type="datetimeFigureOut">
              <a:rPr lang="zh-CN" altLang="en-US" smtClean="0"/>
              <a:t>2023/8/12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3B3B6F-F9DF-4A41-A5AB-C1BF0C3D5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FC9CD6-294A-44FC-8D08-6A33C0D1F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08E74-98F2-4C1F-B3D6-3DA6C7CD9B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560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BBD510-F79A-444D-9F7B-8050A85DD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98612E-1D98-4959-9C6B-FD4891BC3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0F9F3D-CA55-4738-86E9-B300CAC38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73630-C3E1-45FD-88A7-570479B0D437}" type="datetimeFigureOut">
              <a:rPr lang="zh-CN" altLang="en-US" smtClean="0"/>
              <a:t>2023/8/12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4F666F-E124-4BE4-9060-87A19D032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3E5101-3D39-4293-844A-27AAC029C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08E74-98F2-4C1F-B3D6-3DA6C7CD9B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912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A79F68-A1B9-4F3C-9D6D-9EE4BEE80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0C13DD-50B0-4C05-A706-1516D8348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07E5D8-CB54-4452-A386-D265ADC1F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73630-C3E1-45FD-88A7-570479B0D437}" type="datetimeFigureOut">
              <a:rPr lang="zh-CN" altLang="en-US" smtClean="0"/>
              <a:t>2023/8/12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4748F-F0CC-48A8-A0A5-F7F0622E1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9F50E1-FCD5-4A0C-AA6F-6DDD0C2E9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08E74-98F2-4C1F-B3D6-3DA6C7CD9B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761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B7E7CB-EAFF-4B60-A69B-E43BABC83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120B10-0231-4CD4-83FF-DD3366FE67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8E5C1E-6937-4A6A-927F-BE2CAE6DE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592AFC-3513-4966-A793-E1A4E7D18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73630-C3E1-45FD-88A7-570479B0D437}" type="datetimeFigureOut">
              <a:rPr lang="zh-CN" altLang="en-US" smtClean="0"/>
              <a:t>2023/8/12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F0B2F1-8417-48B2-90E4-6B886EB8C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99CE44-05BB-43A6-904E-E70A01963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08E74-98F2-4C1F-B3D6-3DA6C7CD9B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41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19829D-FC5F-4A54-AF2F-2DE6F8EB2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E10162-F83F-4A8C-82BE-D4BE08309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112AAF-A270-41BC-B28D-09893517C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27CB94C-C12A-4139-B064-863927E76C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6DD4A1C-D7C4-45F2-962A-01A217D10F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BF3ABC1-4A61-4F19-B485-E9DE6D459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73630-C3E1-45FD-88A7-570479B0D437}" type="datetimeFigureOut">
              <a:rPr lang="zh-CN" altLang="en-US" smtClean="0"/>
              <a:t>2023/8/12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1ADB593-E0DF-46BB-9AF2-44D7E037E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C626B2-FE77-4D85-BD0F-8BAED6F7E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08E74-98F2-4C1F-B3D6-3DA6C7CD9B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072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4D0CBD-CC58-433A-A050-6393F47A1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6F399B-D141-41BF-90EA-488371E90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73630-C3E1-45FD-88A7-570479B0D437}" type="datetimeFigureOut">
              <a:rPr lang="zh-CN" altLang="en-US" smtClean="0"/>
              <a:t>2023/8/12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BF2E28-114C-4FBF-ACEF-C059DA4CB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1744BF-042F-4595-A36E-3928A2895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08E74-98F2-4C1F-B3D6-3DA6C7CD9B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359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2D1B345-FA0E-4FAF-A8F3-F0834250E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73630-C3E1-45FD-88A7-570479B0D437}" type="datetimeFigureOut">
              <a:rPr lang="zh-CN" altLang="en-US" smtClean="0"/>
              <a:t>2023/8/12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7F7E83-6323-47B7-9CBF-2ABC635D6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629502-EADF-410F-A888-A0B785FB9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08E74-98F2-4C1F-B3D6-3DA6C7CD9B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491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187380-25A6-42CA-825E-6EDFEAF23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7856E9-135E-4BBD-BE66-EE801BF60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570607-ED21-4A9E-BEE1-1B5372447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938768-7DC0-4D0F-8F64-7F3C92724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73630-C3E1-45FD-88A7-570479B0D437}" type="datetimeFigureOut">
              <a:rPr lang="zh-CN" altLang="en-US" smtClean="0"/>
              <a:t>2023/8/12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BD3646-AE15-43C8-B62F-ABF02D179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D90582-3904-4805-BAE9-28032AEA8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08E74-98F2-4C1F-B3D6-3DA6C7CD9B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930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F4F59B-5069-4881-9CEC-E89BC6774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30FD34D-BC0D-4B71-ACDC-AD4F12D22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B42C53-8FDC-44B3-B0F0-9B852B923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EF662A-7556-40A9-8312-ACC5EFD25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73630-C3E1-45FD-88A7-570479B0D437}" type="datetimeFigureOut">
              <a:rPr lang="zh-CN" altLang="en-US" smtClean="0"/>
              <a:t>2023/8/12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BF9A0E-D5E2-44B2-A423-0542FF6B2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C4239D-1893-47B2-876B-094B862E5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08E74-98F2-4C1F-B3D6-3DA6C7CD9B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60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41BCA9D-5D99-4A43-B04E-B067E98C0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6F800C-BB12-43C2-9059-4D4F11ECE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A65030-50D7-4BDF-971F-7527E72FAD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73630-C3E1-45FD-88A7-570479B0D437}" type="datetimeFigureOut">
              <a:rPr lang="zh-CN" altLang="en-US" smtClean="0"/>
              <a:t>2023/8/12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471AB4-66B4-4685-BA44-65BE043302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C971C0-1EFA-410D-BDB3-C7D9E45B74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08E74-98F2-4C1F-B3D6-3DA6C7CD9B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30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260C97D-F25D-49CD-99D4-219ACF5794A5}"/>
              </a:ext>
            </a:extLst>
          </p:cNvPr>
          <p:cNvSpPr/>
          <p:nvPr/>
        </p:nvSpPr>
        <p:spPr>
          <a:xfrm>
            <a:off x="1237129" y="97314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算法介绍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快速排序是一种高效的排序算法，基于分治法原理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将数组分成较小和较大的两个子数组，然后递归地排序这些子数组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CADB618-2571-4E89-8602-7413C7C31310}"/>
              </a:ext>
            </a:extLst>
          </p:cNvPr>
          <p:cNvSpPr/>
          <p:nvPr/>
        </p:nvSpPr>
        <p:spPr>
          <a:xfrm>
            <a:off x="1237129" y="334073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算法步骤</a:t>
            </a:r>
          </a:p>
          <a:p>
            <a:pPr>
              <a:buFont typeface="+mj-lt"/>
              <a:buAutoNum type="arabicPeriod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选择一个基准元素（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pivot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），将数组分成左右两部分。</a:t>
            </a:r>
          </a:p>
          <a:p>
            <a:pPr>
              <a:buFont typeface="+mj-lt"/>
              <a:buAutoNum type="arabicPeriod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左部分包含小于等于基准的元素，右部分包含大于基准的元素。</a:t>
            </a:r>
          </a:p>
          <a:p>
            <a:pPr>
              <a:buFont typeface="+mj-lt"/>
              <a:buAutoNum type="arabicPeriod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对左右两部分递归地应用快速排序算法。</a:t>
            </a:r>
          </a:p>
          <a:p>
            <a:pPr>
              <a:buFont typeface="+mj-lt"/>
              <a:buAutoNum type="arabicPeriod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合并排序后的左部分、基准和右部分。</a:t>
            </a:r>
          </a:p>
        </p:txBody>
      </p:sp>
    </p:spTree>
    <p:extLst>
      <p:ext uri="{BB962C8B-B14F-4D97-AF65-F5344CB8AC3E}">
        <p14:creationId xmlns:p14="http://schemas.microsoft.com/office/powerpoint/2010/main" val="2434719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g-blog.csdnimg.cn/20200209195538200.png?x-oss-process=image/watermark,type_ZmFuZ3poZW5naGVpdGk,shadow_10,text_aHR0cHM6Ly9ibG9nLmNzZG4ubmV0L2p1c3RpZGxl,size_16,color_FFFFFF,t_70">
            <a:extLst>
              <a:ext uri="{FF2B5EF4-FFF2-40B4-BE49-F238E27FC236}">
                <a16:creationId xmlns:a16="http://schemas.microsoft.com/office/drawing/2014/main" id="{206C4A23-C33F-47B5-81E8-4523DBA68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692" y="540575"/>
            <a:ext cx="4454306" cy="126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mg-blog.csdnimg.cn/20200209195641634.png?x-oss-process=image/watermark,type_ZmFuZ3poZW5naGVpdGk,shadow_10,text_aHR0cHM6Ly9ibG9nLmNzZG4ubmV0L2p1c3RpZGxl,size_16,color_FFFFFF,t_70">
            <a:extLst>
              <a:ext uri="{FF2B5EF4-FFF2-40B4-BE49-F238E27FC236}">
                <a16:creationId xmlns:a16="http://schemas.microsoft.com/office/drawing/2014/main" id="{FD35FCF1-CDCD-45C4-8CE6-67C87004B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928" y="1879224"/>
            <a:ext cx="5014072" cy="421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img-blog.csdnimg.cn/20200209195708716.png?x-oss-process=image/watermark,type_ZmFuZ3poZW5naGVpdGk,shadow_10,text_aHR0cHM6Ly9ibG9nLmNzZG4ubmV0L2p1c3RpZGxl,size_16,color_FFFFFF,t_70">
            <a:extLst>
              <a:ext uri="{FF2B5EF4-FFF2-40B4-BE49-F238E27FC236}">
                <a16:creationId xmlns:a16="http://schemas.microsoft.com/office/drawing/2014/main" id="{98F799FF-7BBC-4954-AF8D-3C30770C8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108" y="1285875"/>
            <a:ext cx="4619625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847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img-blog.csdnimg.cn/20200209195744548.png?x-oss-process=image/watermark,type_ZmFuZ3poZW5naGVpdGk,shadow_10,text_aHR0cHM6Ly9ibG9nLmNzZG4ubmV0L2p1c3RpZGxl,size_16,color_FFFFFF,t_70">
            <a:extLst>
              <a:ext uri="{FF2B5EF4-FFF2-40B4-BE49-F238E27FC236}">
                <a16:creationId xmlns:a16="http://schemas.microsoft.com/office/drawing/2014/main" id="{16E34078-35DF-47EF-A6BE-EB5EDD43CA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05"/>
          <a:stretch/>
        </p:blipFill>
        <p:spPr bwMode="auto">
          <a:xfrm>
            <a:off x="880969" y="1026457"/>
            <a:ext cx="5487577" cy="445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img-blog.csdnimg.cn/20200209195744548.png?x-oss-process=image/watermark,type_ZmFuZ3poZW5naGVpdGk,shadow_10,text_aHR0cHM6Ly9ibG9nLmNzZG4ubmV0L2p1c3RpZGxl,size_16,color_FFFFFF,t_70">
            <a:extLst>
              <a:ext uri="{FF2B5EF4-FFF2-40B4-BE49-F238E27FC236}">
                <a16:creationId xmlns:a16="http://schemas.microsoft.com/office/drawing/2014/main" id="{9A82BE81-5D8B-4D57-B3B8-1D25811A6A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34"/>
          <a:stretch/>
        </p:blipFill>
        <p:spPr bwMode="auto">
          <a:xfrm>
            <a:off x="6096000" y="1086969"/>
            <a:ext cx="5727922" cy="4329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249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A753D14-2857-48E3-B0D3-5FB937CC9F65}"/>
              </a:ext>
            </a:extLst>
          </p:cNvPr>
          <p:cNvSpPr/>
          <p:nvPr/>
        </p:nvSpPr>
        <p:spPr>
          <a:xfrm>
            <a:off x="1730189" y="4219272"/>
            <a:ext cx="65173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总结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快速排序是一种高效的排序算法，适用于各种规模的数据集。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endParaRPr lang="zh-CN" alt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使用分治法原则，通过选取基准元素不断分割和排序子数组。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endParaRPr lang="zh-CN" alt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在实际应用中，需要注意基准的选择以及对小数组的处理。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080C47-FF0F-46BC-AE3E-0EA9A85427BC}"/>
              </a:ext>
            </a:extLst>
          </p:cNvPr>
          <p:cNvSpPr/>
          <p:nvPr/>
        </p:nvSpPr>
        <p:spPr>
          <a:xfrm>
            <a:off x="1730188" y="1529861"/>
            <a:ext cx="675042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时间复杂度分析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最好情况：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O(n log 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平均情况：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O(n log 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最坏情况：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O(n^2) 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（当基准选取不合适时）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快速排序通常比其他排序算法更快，因为它具有更好的缓存性能</a:t>
            </a:r>
          </a:p>
        </p:txBody>
      </p:sp>
    </p:spTree>
    <p:extLst>
      <p:ext uri="{BB962C8B-B14F-4D97-AF65-F5344CB8AC3E}">
        <p14:creationId xmlns:p14="http://schemas.microsoft.com/office/powerpoint/2010/main" val="2213558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199</Words>
  <Application>Microsoft Office PowerPoint</Application>
  <PresentationFormat>宽屏</PresentationFormat>
  <Paragraphs>19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Söhne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Tom Huang</dc:creator>
  <cp:lastModifiedBy>Tom Huang</cp:lastModifiedBy>
  <cp:revision>3</cp:revision>
  <dcterms:created xsi:type="dcterms:W3CDTF">2023-08-10T06:15:06Z</dcterms:created>
  <dcterms:modified xsi:type="dcterms:W3CDTF">2023-08-12T05:59:55Z</dcterms:modified>
</cp:coreProperties>
</file>