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E6F26-D165-0BB5-F2D3-72636FB38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EE0633-E5B2-0027-8FCE-44FD42A3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B5787-A44B-7FBD-13F6-5D3827B1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F044E-90BA-4DF0-7027-E95B3B70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8CA52-05DD-3215-7247-E1A9E147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2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392CC-5417-1003-F3A0-016C1110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BC28D-559F-7B20-8E91-A247D638F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26967-31AD-F25D-A1DC-2DA51ECC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2F66B-0CF2-C889-AFD9-9531470D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3F24F-F5CD-4F76-851D-8BCBD1F3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4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F945A9-D1EA-FF71-7CAF-BC95465D9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ADBA90-F425-0534-DDBE-148036FCC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D6BCE-CF5B-8561-3BCA-6F1688C7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515DA-158E-F395-B9AF-D369D949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EE47E-E979-7BE8-70E0-C1DD39B9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5B0D8-1516-0564-FF4C-B3CCA75D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9F196-E316-CFB5-9C09-3BA48F97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2FF85-485E-E24C-1328-0800E5E4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CB03D-588D-8B5B-A8B4-2C1DDA8A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031B9-632A-21DA-6B74-0370D231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EC4B3-E593-0BDE-D8C0-DF8E543B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7D77C-E560-0102-797E-766485E7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A4193-F8B6-DE26-FE9F-FE8951F1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A67F4-3C7E-88DC-47ED-80851E49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5771A-E8B9-E4FC-773B-84D2BF74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0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2A041-1B54-DAFA-CF7F-E5119AF1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FCDE4-7A2E-22D4-9A39-4816DA3FB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026EB8-EDAA-F595-3EF3-47ED2401B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8B5DE-5773-C5BE-B591-E2E1B3E3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6AF2B-E511-D913-C7CB-63F00946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094BA-E721-27E7-92F7-DDCFA846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5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CC003-D489-61D1-B9B8-A6EB4BA6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3DCE1F-1B52-0F97-9F09-7EA83B29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2E546-7235-AC2D-E815-0493A8748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A40B9A-3C0C-EA8B-A543-DD97B9258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CA2E02-4F2F-7A66-75E9-F02ED4BC6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882559-9B59-3107-FF0B-E66B7316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A7377B-AFC2-8156-98FC-6F0FA176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E8AAFF-8784-32B9-5B7E-A03165A1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7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79D8F-B165-FFE3-8C27-8CCDD335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2D36DA-5D3E-9AF2-D1E7-E883EE1C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AA24F4-3898-1F3D-6AD0-1139FC6B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24996-7851-2AD1-9983-E631A5F6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6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65F88A-5FDC-ED24-B3E6-9B831EE2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1B1791-52AD-C9E0-3217-55EE1C70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E9245-1343-FB70-D0CD-531AAE14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5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FDD34-AF9C-4D46-B54F-F48CCA96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FCF94-A02F-B642-9448-9FC3A9360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B6B70-3366-C281-1356-D49601FA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2F226-EBFF-DFA2-61A8-514CFB04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396F5-9135-7F95-F365-910DA87E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B04E8-367C-ED97-21D4-B34664A7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6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A7ECD-D8F0-B6E3-3FB7-5E20A6BB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F6703E-B3E8-BDCD-4811-4CFA3C5F7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E3F1E7-6697-58D3-7A63-4D9CB17D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8A35E-DB48-6DC1-C4E0-9C129B2D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11FC-5177-4E2E-992F-855A920DDD24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7C1FC9-6D1A-7CE1-43C6-CDE98779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C4C28-B3C1-E881-6B3F-79ED64B5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6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AF1F92-8DC0-36BE-FA38-9F9E4A3B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0C54F-EC74-0DA4-61C1-2FA250184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8702B-6D51-D931-CCE9-A11095360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11FC-5177-4E2E-992F-855A920DDD24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A4713-6C64-CD61-B787-E6654F0B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9DEAF-B64D-0EBC-C951-15C71748C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EB90-0191-4274-9677-0736C9D2B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7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5E2FE9-738E-6B4D-C7A7-1A2A848D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5" y="1237360"/>
            <a:ext cx="10517750" cy="3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2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9907371-021E-8A71-3B75-D3C5475C817C}"/>
              </a:ext>
            </a:extLst>
          </p:cNvPr>
          <p:cNvSpPr/>
          <p:nvPr/>
        </p:nvSpPr>
        <p:spPr>
          <a:xfrm>
            <a:off x="8246534" y="1693333"/>
            <a:ext cx="635000" cy="618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A90101D-0E52-2CD4-9BB5-E6B43C7A7C7E}"/>
              </a:ext>
            </a:extLst>
          </p:cNvPr>
          <p:cNvSpPr/>
          <p:nvPr/>
        </p:nvSpPr>
        <p:spPr>
          <a:xfrm>
            <a:off x="10710334" y="1605438"/>
            <a:ext cx="635000" cy="618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90C2911-21E9-D0E5-D725-A62544D09E38}"/>
              </a:ext>
            </a:extLst>
          </p:cNvPr>
          <p:cNvSpPr/>
          <p:nvPr/>
        </p:nvSpPr>
        <p:spPr>
          <a:xfrm>
            <a:off x="7277100" y="2853266"/>
            <a:ext cx="635000" cy="618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B13B44B-08B3-A7C2-4043-5AD948F46F59}"/>
              </a:ext>
            </a:extLst>
          </p:cNvPr>
          <p:cNvSpPr/>
          <p:nvPr/>
        </p:nvSpPr>
        <p:spPr>
          <a:xfrm>
            <a:off x="9220200" y="3162299"/>
            <a:ext cx="635000" cy="618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A69777F-98C7-8663-16BB-ED3D91153BC2}"/>
              </a:ext>
            </a:extLst>
          </p:cNvPr>
          <p:cNvCxnSpPr>
            <a:cxnSpLocks/>
          </p:cNvCxnSpPr>
          <p:nvPr/>
        </p:nvCxnSpPr>
        <p:spPr>
          <a:xfrm flipV="1">
            <a:off x="8881534" y="1906005"/>
            <a:ext cx="1828800" cy="878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97587F5-E9B9-AF44-472A-3B667F870225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9762206" y="2132991"/>
            <a:ext cx="1041122" cy="111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8B16BAC-6F67-F073-D709-EA53902DD909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 flipV="1">
            <a:off x="7912100" y="3162300"/>
            <a:ext cx="1308100" cy="30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7C0FD63-5C2B-758E-45AA-FE6D4C84EF4D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7594600" y="2220886"/>
            <a:ext cx="744928" cy="63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2372762-9873-4EA1-69BD-14184072560F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flipV="1">
            <a:off x="8788540" y="1695952"/>
            <a:ext cx="2014788" cy="87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8C454B0-EE34-B7ED-E494-A505115CFA19}"/>
              </a:ext>
            </a:extLst>
          </p:cNvPr>
          <p:cNvSpPr txBox="1"/>
          <p:nvPr/>
        </p:nvSpPr>
        <p:spPr>
          <a:xfrm>
            <a:off x="9537700" y="1257075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45F038E-4987-DBC4-8419-AE7CF4E8E59B}"/>
              </a:ext>
            </a:extLst>
          </p:cNvPr>
          <p:cNvSpPr/>
          <p:nvPr/>
        </p:nvSpPr>
        <p:spPr>
          <a:xfrm>
            <a:off x="1147163" y="739733"/>
            <a:ext cx="635000" cy="618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71335A4-983C-679C-78AC-522AC4F18A35}"/>
              </a:ext>
            </a:extLst>
          </p:cNvPr>
          <p:cNvSpPr/>
          <p:nvPr/>
        </p:nvSpPr>
        <p:spPr>
          <a:xfrm>
            <a:off x="4900118" y="639008"/>
            <a:ext cx="635000" cy="618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8FCF1E8-ED95-B10C-DE90-D2CA3234FED5}"/>
              </a:ext>
            </a:extLst>
          </p:cNvPr>
          <p:cNvCxnSpPr>
            <a:cxnSpLocks/>
            <a:stCxn id="12" idx="2"/>
            <a:endCxn id="2" idx="6"/>
          </p:cNvCxnSpPr>
          <p:nvPr/>
        </p:nvCxnSpPr>
        <p:spPr>
          <a:xfrm flipH="1">
            <a:off x="1782163" y="948042"/>
            <a:ext cx="3117955" cy="10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A6F7B9BD-DF31-EE67-E587-B3D8D03D3C15}"/>
              </a:ext>
            </a:extLst>
          </p:cNvPr>
          <p:cNvSpPr/>
          <p:nvPr/>
        </p:nvSpPr>
        <p:spPr>
          <a:xfrm>
            <a:off x="5130800" y="2002366"/>
            <a:ext cx="635000" cy="618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DDFE4E7-9834-E855-FE7E-A88C3B019860}"/>
              </a:ext>
            </a:extLst>
          </p:cNvPr>
          <p:cNvCxnSpPr>
            <a:stCxn id="2" idx="5"/>
            <a:endCxn id="26" idx="1"/>
          </p:cNvCxnSpPr>
          <p:nvPr/>
        </p:nvCxnSpPr>
        <p:spPr>
          <a:xfrm>
            <a:off x="1689169" y="1267286"/>
            <a:ext cx="3534625" cy="82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1F27E7E-95BE-1D1A-E7C5-5B6C1393BA2D}"/>
              </a:ext>
            </a:extLst>
          </p:cNvPr>
          <p:cNvSpPr txBox="1"/>
          <p:nvPr/>
        </p:nvSpPr>
        <p:spPr>
          <a:xfrm>
            <a:off x="2659434" y="49960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2BB40DA-3FEF-D916-F0FA-8C999AAE8B7C}"/>
              </a:ext>
            </a:extLst>
          </p:cNvPr>
          <p:cNvSpPr txBox="1"/>
          <p:nvPr/>
        </p:nvSpPr>
        <p:spPr>
          <a:xfrm>
            <a:off x="8467" y="2529918"/>
            <a:ext cx="3666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0:1</a:t>
            </a:r>
          </a:p>
          <a:p>
            <a:r>
              <a:rPr lang="en-US" altLang="zh-CN" dirty="0"/>
              <a:t>1:2\3\4</a:t>
            </a:r>
          </a:p>
          <a:p>
            <a:r>
              <a:rPr lang="en-US" altLang="zh-CN" dirty="0"/>
              <a:t>2:0</a:t>
            </a:r>
          </a:p>
          <a:p>
            <a:r>
              <a:rPr lang="en-US" altLang="zh-CN" dirty="0"/>
              <a:t>3:</a:t>
            </a:r>
          </a:p>
          <a:p>
            <a:r>
              <a:rPr lang="en-US" altLang="zh-CN" dirty="0"/>
              <a:t>4:</a:t>
            </a:r>
          </a:p>
          <a:p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24B960F-E198-9081-9A28-FE582BEF7382}"/>
              </a:ext>
            </a:extLst>
          </p:cNvPr>
          <p:cNvSpPr/>
          <p:nvPr/>
        </p:nvSpPr>
        <p:spPr>
          <a:xfrm>
            <a:off x="389327" y="1967888"/>
            <a:ext cx="635000" cy="618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26023D5-804E-9613-4496-FC06CF816370}"/>
              </a:ext>
            </a:extLst>
          </p:cNvPr>
          <p:cNvSpPr/>
          <p:nvPr/>
        </p:nvSpPr>
        <p:spPr>
          <a:xfrm>
            <a:off x="2198799" y="2311399"/>
            <a:ext cx="635000" cy="618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2B0F47E-149A-A402-CBA0-9B59871DC68C}"/>
              </a:ext>
            </a:extLst>
          </p:cNvPr>
          <p:cNvCxnSpPr>
            <a:stCxn id="26" idx="0"/>
            <a:endCxn id="12" idx="4"/>
          </p:cNvCxnSpPr>
          <p:nvPr/>
        </p:nvCxnSpPr>
        <p:spPr>
          <a:xfrm flipH="1" flipV="1">
            <a:off x="5217618" y="1257075"/>
            <a:ext cx="230682" cy="74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42A80AB-FD38-35A5-D5A8-76943D89A090}"/>
              </a:ext>
            </a:extLst>
          </p:cNvPr>
          <p:cNvCxnSpPr>
            <a:stCxn id="2" idx="3"/>
            <a:endCxn id="34" idx="0"/>
          </p:cNvCxnSpPr>
          <p:nvPr/>
        </p:nvCxnSpPr>
        <p:spPr>
          <a:xfrm flipH="1">
            <a:off x="706827" y="1267286"/>
            <a:ext cx="533330" cy="70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F4E1A21-4D2B-59E5-C403-E0C1D5D3EE1B}"/>
              </a:ext>
            </a:extLst>
          </p:cNvPr>
          <p:cNvCxnSpPr>
            <a:stCxn id="2" idx="4"/>
            <a:endCxn id="36" idx="0"/>
          </p:cNvCxnSpPr>
          <p:nvPr/>
        </p:nvCxnSpPr>
        <p:spPr>
          <a:xfrm>
            <a:off x="1464663" y="1357800"/>
            <a:ext cx="1051636" cy="95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0B95417C-91E9-4685-11EE-8B9E9171AEDD}"/>
              </a:ext>
            </a:extLst>
          </p:cNvPr>
          <p:cNvSpPr/>
          <p:nvPr/>
        </p:nvSpPr>
        <p:spPr>
          <a:xfrm>
            <a:off x="4838734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EE854600-2A6F-40F7-3B3B-1244F0D763AC}"/>
              </a:ext>
            </a:extLst>
          </p:cNvPr>
          <p:cNvSpPr/>
          <p:nvPr/>
        </p:nvSpPr>
        <p:spPr>
          <a:xfrm>
            <a:off x="3709510" y="378036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DA26426-CCC1-D3CC-CD0E-CDC79C85AC86}"/>
              </a:ext>
            </a:extLst>
          </p:cNvPr>
          <p:cNvSpPr/>
          <p:nvPr/>
        </p:nvSpPr>
        <p:spPr>
          <a:xfrm>
            <a:off x="5060984" y="403013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A12CE3B-C42B-6BE4-72BA-C081D84F6D97}"/>
              </a:ext>
            </a:extLst>
          </p:cNvPr>
          <p:cNvSpPr/>
          <p:nvPr/>
        </p:nvSpPr>
        <p:spPr>
          <a:xfrm>
            <a:off x="6412458" y="3891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1813890-A518-7D21-E14B-DFBB267D0EC0}"/>
              </a:ext>
            </a:extLst>
          </p:cNvPr>
          <p:cNvSpPr/>
          <p:nvPr/>
        </p:nvSpPr>
        <p:spPr>
          <a:xfrm>
            <a:off x="2369591" y="49208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7F6D438-E1B4-B341-BBCF-C3532F652666}"/>
              </a:ext>
            </a:extLst>
          </p:cNvPr>
          <p:cNvSpPr/>
          <p:nvPr/>
        </p:nvSpPr>
        <p:spPr>
          <a:xfrm>
            <a:off x="3674533" y="50365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96F97FA-9E30-25D6-953D-F15D386B066E}"/>
              </a:ext>
            </a:extLst>
          </p:cNvPr>
          <p:cNvSpPr/>
          <p:nvPr/>
        </p:nvSpPr>
        <p:spPr>
          <a:xfrm>
            <a:off x="5130800" y="508846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5BFA210-0759-418A-D95C-53865D8F2836}"/>
              </a:ext>
            </a:extLst>
          </p:cNvPr>
          <p:cNvSpPr/>
          <p:nvPr/>
        </p:nvSpPr>
        <p:spPr>
          <a:xfrm>
            <a:off x="6826284" y="50757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C507FA4-1F78-71F5-3D37-D306A79451F0}"/>
              </a:ext>
            </a:extLst>
          </p:cNvPr>
          <p:cNvCxnSpPr>
            <a:cxnSpLocks/>
          </p:cNvCxnSpPr>
          <p:nvPr/>
        </p:nvCxnSpPr>
        <p:spPr>
          <a:xfrm flipH="1">
            <a:off x="4176113" y="3316816"/>
            <a:ext cx="507792" cy="33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28C321A-450A-F636-D77E-052544DB53B5}"/>
              </a:ext>
            </a:extLst>
          </p:cNvPr>
          <p:cNvCxnSpPr/>
          <p:nvPr/>
        </p:nvCxnSpPr>
        <p:spPr>
          <a:xfrm>
            <a:off x="5765800" y="3649604"/>
            <a:ext cx="209584" cy="38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8BB80A2-4459-74A7-44F3-D9449CA0A84D}"/>
              </a:ext>
            </a:extLst>
          </p:cNvPr>
          <p:cNvCxnSpPr/>
          <p:nvPr/>
        </p:nvCxnSpPr>
        <p:spPr>
          <a:xfrm>
            <a:off x="5866879" y="3483210"/>
            <a:ext cx="605574" cy="54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9E2DFA-C3BA-869D-D4C1-58A9BCBD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71" y="366160"/>
            <a:ext cx="9517058" cy="612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33A050-23CA-1251-A406-0B6ECAE1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18" y="890901"/>
            <a:ext cx="10460681" cy="27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7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FC07AACB-455C-1816-93AF-70D5850ACE4C}"/>
              </a:ext>
            </a:extLst>
          </p:cNvPr>
          <p:cNvSpPr/>
          <p:nvPr/>
        </p:nvSpPr>
        <p:spPr>
          <a:xfrm>
            <a:off x="7484533" y="677333"/>
            <a:ext cx="3818467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1B746F-77DC-67E6-E383-C0D4E724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67" y="903428"/>
            <a:ext cx="2733333" cy="2257143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81B5F2F4-AFF6-5588-55EC-47257C6EB067}"/>
              </a:ext>
            </a:extLst>
          </p:cNvPr>
          <p:cNvSpPr/>
          <p:nvPr/>
        </p:nvSpPr>
        <p:spPr>
          <a:xfrm>
            <a:off x="8624990" y="9034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A6F561F-A629-F0D0-6842-9CA236E884A5}"/>
              </a:ext>
            </a:extLst>
          </p:cNvPr>
          <p:cNvSpPr/>
          <p:nvPr/>
        </p:nvSpPr>
        <p:spPr>
          <a:xfrm>
            <a:off x="9750069" y="234777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B48300-7D53-C991-1F52-E67F40D85C2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393766" y="1710267"/>
            <a:ext cx="490214" cy="77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BD55A8F8-C612-10DA-A47F-002767A587FB}"/>
              </a:ext>
            </a:extLst>
          </p:cNvPr>
          <p:cNvSpPr/>
          <p:nvPr/>
        </p:nvSpPr>
        <p:spPr>
          <a:xfrm>
            <a:off x="7803798" y="18018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42CF214-F36D-BE7D-34AC-A0598D601E3F}"/>
              </a:ext>
            </a:extLst>
          </p:cNvPr>
          <p:cNvSpPr/>
          <p:nvPr/>
        </p:nvSpPr>
        <p:spPr>
          <a:xfrm>
            <a:off x="8263466" y="304877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DC9CE08-8EA9-4484-8780-6D09CCB6B867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9194800" y="3128260"/>
            <a:ext cx="689180" cy="17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C969E17-3CE1-63DB-1D31-7F142AFEFA4C}"/>
              </a:ext>
            </a:extLst>
          </p:cNvPr>
          <p:cNvCxnSpPr/>
          <p:nvPr/>
        </p:nvCxnSpPr>
        <p:spPr>
          <a:xfrm>
            <a:off x="4426454" y="4106333"/>
            <a:ext cx="1180246" cy="115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7AD261B3-5AEF-DCF1-7CAE-38BE3B628200}"/>
              </a:ext>
            </a:extLst>
          </p:cNvPr>
          <p:cNvSpPr/>
          <p:nvPr/>
        </p:nvSpPr>
        <p:spPr>
          <a:xfrm>
            <a:off x="3579788" y="34154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86B020A-AED4-329D-2902-8F5B5953E73E}"/>
              </a:ext>
            </a:extLst>
          </p:cNvPr>
          <p:cNvSpPr/>
          <p:nvPr/>
        </p:nvSpPr>
        <p:spPr>
          <a:xfrm>
            <a:off x="5437366" y="51290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F9530F1-C103-B1DE-E97F-B08078D8D541}"/>
              </a:ext>
            </a:extLst>
          </p:cNvPr>
          <p:cNvCxnSpPr/>
          <p:nvPr/>
        </p:nvCxnSpPr>
        <p:spPr>
          <a:xfrm flipH="1">
            <a:off x="2826255" y="4152036"/>
            <a:ext cx="66040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AEC9B599-35CC-AE0B-78EB-557EEBC468F5}"/>
              </a:ext>
            </a:extLst>
          </p:cNvPr>
          <p:cNvSpPr/>
          <p:nvPr/>
        </p:nvSpPr>
        <p:spPr>
          <a:xfrm>
            <a:off x="1808643" y="446867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69E9E95-83C8-8E8E-6DE0-F5B03BD2AACC}"/>
              </a:ext>
            </a:extLst>
          </p:cNvPr>
          <p:cNvSpPr/>
          <p:nvPr/>
        </p:nvSpPr>
        <p:spPr>
          <a:xfrm>
            <a:off x="2665388" y="55862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60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22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俊桦 匡</dc:creator>
  <cp:lastModifiedBy>俊桦 匡</cp:lastModifiedBy>
  <cp:revision>7</cp:revision>
  <dcterms:created xsi:type="dcterms:W3CDTF">2023-07-28T04:58:25Z</dcterms:created>
  <dcterms:modified xsi:type="dcterms:W3CDTF">2023-08-05T07:54:42Z</dcterms:modified>
</cp:coreProperties>
</file>