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8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180" y="833120"/>
            <a:ext cx="7058025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1520" y="1898015"/>
            <a:ext cx="5405755" cy="42348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627370" y="2039620"/>
            <a:ext cx="1085215" cy="1596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77205" y="3695065"/>
            <a:ext cx="1212850" cy="147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669915" y="5306060"/>
            <a:ext cx="1116965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8952230" y="923290"/>
            <a:ext cx="723900" cy="638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8163560" y="2057400"/>
            <a:ext cx="671195" cy="590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9676130" y="2066290"/>
            <a:ext cx="691515" cy="581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148445" y="3212465"/>
            <a:ext cx="628650" cy="577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0273030" y="3212465"/>
            <a:ext cx="596900" cy="5670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9" name="直接连接符 8"/>
          <p:cNvCxnSpPr>
            <a:stCxn id="2" idx="3"/>
            <a:endCxn id="3" idx="7"/>
          </p:cNvCxnSpPr>
          <p:nvPr/>
        </p:nvCxnSpPr>
        <p:spPr>
          <a:xfrm flipH="1">
            <a:off x="8736330" y="1468755"/>
            <a:ext cx="321945" cy="67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2" idx="5"/>
            <a:endCxn id="6" idx="1"/>
          </p:cNvCxnSpPr>
          <p:nvPr>
            <p:custDataLst>
              <p:tags r:id="rId1"/>
            </p:custDataLst>
          </p:nvPr>
        </p:nvCxnSpPr>
        <p:spPr>
          <a:xfrm>
            <a:off x="9570085" y="1468755"/>
            <a:ext cx="207010" cy="682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7" idx="0"/>
          </p:cNvCxnSpPr>
          <p:nvPr>
            <p:custDataLst>
              <p:tags r:id="rId2"/>
            </p:custDataLst>
          </p:nvPr>
        </p:nvCxnSpPr>
        <p:spPr>
          <a:xfrm flipH="1">
            <a:off x="9462770" y="2562225"/>
            <a:ext cx="314325" cy="6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5"/>
            <a:endCxn id="8" idx="0"/>
          </p:cNvCxnSpPr>
          <p:nvPr>
            <p:custDataLst>
              <p:tags r:id="rId3"/>
            </p:custDataLst>
          </p:nvPr>
        </p:nvCxnSpPr>
        <p:spPr>
          <a:xfrm>
            <a:off x="10266680" y="2562225"/>
            <a:ext cx="304800" cy="65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1321435" y="261874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>
            <p:custDataLst>
              <p:tags r:id="rId5"/>
            </p:custDataLst>
          </p:nvPr>
        </p:nvGraphicFramePr>
        <p:xfrm>
          <a:off x="1321435" y="358648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>
            <p:custDataLst>
              <p:tags r:id="rId6"/>
            </p:custDataLst>
          </p:nvPr>
        </p:nvGraphicFramePr>
        <p:xfrm>
          <a:off x="1321435" y="455422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>
            <p:custDataLst>
              <p:tags r:id="rId7"/>
            </p:custDataLst>
          </p:nvPr>
        </p:nvGraphicFramePr>
        <p:xfrm>
          <a:off x="1321435" y="1798955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8"/>
            </p:custDataLst>
          </p:nvPr>
        </p:nvGraphicFramePr>
        <p:xfrm>
          <a:off x="1321435" y="5437505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977900" y="1604010"/>
            <a:ext cx="0" cy="44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9"/>
            </p:custDataLst>
          </p:nvPr>
        </p:nvCxnSpPr>
        <p:spPr>
          <a:xfrm>
            <a:off x="2444750" y="1604010"/>
            <a:ext cx="0" cy="44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/>
          <p:nvPr>
            <p:custDataLst>
              <p:tags r:id="rId10"/>
            </p:custDataLst>
          </p:nvPr>
        </p:nvGraphicFramePr>
        <p:xfrm>
          <a:off x="3650615" y="5437505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>
            <a:off x="3307080" y="1604010"/>
            <a:ext cx="0" cy="44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>
            <a:off x="4773930" y="1604010"/>
            <a:ext cx="0" cy="44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/>
          <p:nvPr>
            <p:custDataLst>
              <p:tags r:id="rId13"/>
            </p:custDataLst>
          </p:nvPr>
        </p:nvGraphicFramePr>
        <p:xfrm>
          <a:off x="5793740" y="541147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>
          <a:xfrm>
            <a:off x="5450205" y="1577975"/>
            <a:ext cx="0" cy="44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917055" y="1577975"/>
            <a:ext cx="0" cy="447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350895" y="6061075"/>
            <a:ext cx="136144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/>
          <p:nvPr>
            <p:custDataLst>
              <p:tags r:id="rId14"/>
            </p:custDataLst>
          </p:nvPr>
        </p:nvGraphicFramePr>
        <p:xfrm>
          <a:off x="3650615" y="541147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>
            <p:custDataLst>
              <p:tags r:id="rId15"/>
            </p:custDataLst>
          </p:nvPr>
        </p:nvGraphicFramePr>
        <p:xfrm>
          <a:off x="3650615" y="468630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/>
          <p:nvPr>
            <p:custDataLst>
              <p:tags r:id="rId16"/>
            </p:custDataLst>
          </p:nvPr>
        </p:nvGraphicFramePr>
        <p:xfrm>
          <a:off x="5793740" y="4485005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17"/>
            </p:custDataLst>
          </p:nvPr>
        </p:nvGraphicFramePr>
        <p:xfrm>
          <a:off x="5797550" y="377952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18"/>
            </p:custDataLst>
          </p:nvPr>
        </p:nvGraphicFramePr>
        <p:xfrm>
          <a:off x="3650615" y="5437505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/>
          <p:nvPr>
            <p:custDataLst>
              <p:tags r:id="rId19"/>
            </p:custDataLst>
          </p:nvPr>
        </p:nvGraphicFramePr>
        <p:xfrm>
          <a:off x="3650615" y="468630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20"/>
            </p:custDataLst>
          </p:nvPr>
        </p:nvGraphicFramePr>
        <p:xfrm>
          <a:off x="5793740" y="2943225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/>
          <p:nvPr>
            <p:custDataLst>
              <p:tags r:id="rId21"/>
            </p:custDataLst>
          </p:nvPr>
        </p:nvGraphicFramePr>
        <p:xfrm>
          <a:off x="5794375" y="2252980"/>
          <a:ext cx="779780" cy="61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</a:tblGrid>
              <a:tr h="619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1084580" y="6391275"/>
            <a:ext cx="101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queue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350895" y="6391275"/>
            <a:ext cx="142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5398770" y="6337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</a:t>
            </a:r>
            <a:endParaRPr lang="en-US" altLang="zh-CN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7" grpId="0" animBg="1"/>
      <p:bldP spid="47" grpId="1" animBg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1260" y="592455"/>
            <a:ext cx="1009713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、将</a:t>
            </a:r>
            <a:r>
              <a:rPr lang="en-US" altLang="zh-CN" sz="2000" b="1"/>
              <a:t>root</a:t>
            </a:r>
            <a:r>
              <a:rPr lang="zh-CN" altLang="en-US" sz="2000" b="1"/>
              <a:t>加入队列</a:t>
            </a:r>
            <a:r>
              <a:rPr lang="en-US" altLang="zh-CN" sz="2000" b="1"/>
              <a:t> </a:t>
            </a:r>
            <a:endParaRPr lang="en-US" altLang="zh-CN" sz="2000" b="1"/>
          </a:p>
          <a:p>
            <a:r>
              <a:rPr lang="en-US" altLang="zh-CN">
                <a:solidFill>
                  <a:srgbClr val="FF0000"/>
                </a:solidFill>
              </a:rPr>
              <a:t>queue = [root]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将 root 加入到队列 queue 中意味着将根节点放入队列中作为初始元素，</a:t>
            </a:r>
            <a:r>
              <a:rPr lang="zh-CN" altLang="en-US"/>
              <a:t>方便对树进行遍历或其他操作。这样做可以方便地按照先进先出的顺序处理树的节点。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91260" y="2099310"/>
            <a:ext cx="10031730" cy="1765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/>
              <a:t>2</a:t>
            </a:r>
            <a:r>
              <a:rPr lang="zh-CN" altLang="en-US" sz="2000" b="1"/>
              <a:t>、遍历</a:t>
            </a:r>
            <a:endParaRPr lang="zh-CN" altLang="en-US" sz="2000" b="1"/>
          </a:p>
          <a:p>
            <a:r>
              <a:rPr lang="zh-CN" altLang="en-US"/>
              <a:t>首先先从队列中取出队头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node = queue.pop(0)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再判断是否有左右孩子</a:t>
            </a:r>
            <a:r>
              <a:rPr lang="zh-CN" altLang="en-US"/>
              <a:t>若有左孩子或是右孩子，则加入到</a:t>
            </a:r>
            <a:r>
              <a:rPr lang="zh-CN" altLang="en-US"/>
              <a:t>队列中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if node.left != None:</a:t>
            </a:r>
            <a:endParaRPr lang="en-US" altLang="zh-CN">
              <a:solidFill>
                <a:srgbClr val="FF0000"/>
              </a:solidFill>
            </a:endParaRPr>
          </a:p>
          <a:p>
            <a:pPr indent="457200"/>
            <a:r>
              <a:rPr lang="en-US" altLang="zh-CN">
                <a:solidFill>
                  <a:srgbClr val="FF0000"/>
                </a:solidFill>
              </a:rPr>
              <a:t>queue.append(node.left)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if node.left != None:</a:t>
            </a:r>
            <a:endParaRPr lang="en-US" altLang="zh-CN">
              <a:solidFill>
                <a:srgbClr val="FF0000"/>
              </a:solidFill>
            </a:endParaRPr>
          </a:p>
          <a:p>
            <a:pPr indent="457200"/>
            <a:r>
              <a:rPr lang="en-US" altLang="zh-CN">
                <a:solidFill>
                  <a:srgbClr val="FF0000"/>
                </a:solidFill>
                <a:sym typeface="+mn-ea"/>
              </a:rPr>
              <a:t>queue.append(node.left)</a:t>
            </a:r>
            <a:endParaRPr lang="en-US" altLang="zh-CN">
              <a:solidFill>
                <a:srgbClr val="FF0000"/>
              </a:solidFill>
            </a:endParaRPr>
          </a:p>
          <a:p>
            <a:pPr indent="457200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1260" y="4880610"/>
            <a:ext cx="10031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3</a:t>
            </a:r>
            <a:r>
              <a:rPr lang="zh-CN" altLang="en-US" sz="2000" b="1"/>
              <a:t>、包装，将该层元素的值，保存在列表中，最后存入所要得到的结果列表中</a:t>
            </a:r>
            <a:endParaRPr lang="zh-CN" altLang="en-US" sz="2000" b="1"/>
          </a:p>
          <a:p>
            <a:endParaRPr lang="zh-CN" altLang="en-US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1648460" y="5355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temp.append(node.val)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91260" y="5723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result.append(temp)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1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2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3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79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1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2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3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4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5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6.xml><?xml version="1.0" encoding="utf-8"?>
<p:tagLst xmlns:p="http://schemas.openxmlformats.org/presentationml/2006/main">
  <p:tag name="TABLE_ENDDRAG_ORIGIN_RECT" val="61*48"/>
  <p:tag name="TABLE_ENDDRAG_RECT" val="144*255*61*48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COMMONDATA" val="eyJoZGlkIjoiYmQwNGRiZTYxNTAyMmEyNWFiYzUwNDE4MWIzNjgxYmUifQ=="/>
  <p:tag name="KSO_WPP_MARK_KEY" val="8923c78c-5311-4d94-985b-a835c3589b7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68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咩咩~铭</cp:lastModifiedBy>
  <cp:revision>156</cp:revision>
  <dcterms:created xsi:type="dcterms:W3CDTF">2019-06-19T02:08:00Z</dcterms:created>
  <dcterms:modified xsi:type="dcterms:W3CDTF">2023-07-28T06:19:44Z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F5802029C2564D8CA3E98D4E1852AE25_11</vt:lpwstr>
  </property>
</Properties>
</file>