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1" Type="http://schemas.openxmlformats.org/officeDocument/2006/relationships/slideLayout" Target="../slideLayouts/slideLayout1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768600"/>
          <a:ext cx="8529320" cy="10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86485"/>
                <a:gridCol w="1045845"/>
                <a:gridCol w="1066165"/>
                <a:gridCol w="1066165"/>
                <a:gridCol w="1066165"/>
              </a:tblGrid>
              <a:tr h="1020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-1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-3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164705" y="2755265"/>
            <a:ext cx="3193415" cy="1033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57605" y="375920"/>
            <a:ext cx="3970655" cy="868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输入：nums = [1,3,-1,-3,5,3,6,7]， k = 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输出：[3,3,5,5,6,7]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768600"/>
          <a:ext cx="8529320" cy="10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86485"/>
                <a:gridCol w="1045845"/>
                <a:gridCol w="1066165"/>
                <a:gridCol w="1066165"/>
                <a:gridCol w="1066165"/>
              </a:tblGrid>
              <a:tr h="1020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-1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-3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828800" y="2755265"/>
            <a:ext cx="3193415" cy="1033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23290" y="563245"/>
            <a:ext cx="2019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堆排序：</a:t>
            </a:r>
            <a:r>
              <a:rPr lang="en-US" altLang="zh-CN"/>
              <a:t>nlog(n)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129790" y="157734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大顶堆：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736080" y="157734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小顶堆：</a:t>
            </a:r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2933700" y="228981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2129790" y="319913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3735705" y="319913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1630045" y="429006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8"/>
            </p:custDataLst>
          </p:nvPr>
        </p:nvSpPr>
        <p:spPr>
          <a:xfrm>
            <a:off x="2534285" y="429006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3438525" y="429006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0"/>
            </p:custDataLst>
          </p:nvPr>
        </p:nvSpPr>
        <p:spPr>
          <a:xfrm>
            <a:off x="4342765" y="429006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7926070" y="234315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7122160" y="325247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3"/>
            </p:custDataLst>
          </p:nvPr>
        </p:nvSpPr>
        <p:spPr>
          <a:xfrm>
            <a:off x="8728075" y="325247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6622415" y="434340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15"/>
            </p:custDataLst>
          </p:nvPr>
        </p:nvSpPr>
        <p:spPr>
          <a:xfrm>
            <a:off x="7526655" y="434340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16"/>
            </p:custDataLst>
          </p:nvPr>
        </p:nvSpPr>
        <p:spPr>
          <a:xfrm>
            <a:off x="8430895" y="434340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17"/>
            </p:custDataLst>
          </p:nvPr>
        </p:nvSpPr>
        <p:spPr>
          <a:xfrm>
            <a:off x="9335135" y="434340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18"/>
            </p:custDataLst>
          </p:nvPr>
        </p:nvSpPr>
        <p:spPr>
          <a:xfrm>
            <a:off x="1080135" y="5268595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6" name="直接连接符 25"/>
          <p:cNvCxnSpPr>
            <a:stCxn id="5" idx="4"/>
            <a:endCxn id="8" idx="7"/>
          </p:cNvCxnSpPr>
          <p:nvPr>
            <p:custDataLst>
              <p:tags r:id="rId19"/>
            </p:custDataLst>
          </p:nvPr>
        </p:nvCxnSpPr>
        <p:spPr>
          <a:xfrm flipH="1">
            <a:off x="2660650" y="2905125"/>
            <a:ext cx="58420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4"/>
            <a:endCxn id="9" idx="1"/>
          </p:cNvCxnSpPr>
          <p:nvPr>
            <p:custDataLst>
              <p:tags r:id="rId20"/>
            </p:custDataLst>
          </p:nvPr>
        </p:nvCxnSpPr>
        <p:spPr>
          <a:xfrm>
            <a:off x="3244850" y="2905125"/>
            <a:ext cx="58166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4"/>
            <a:endCxn id="13" idx="0"/>
          </p:cNvCxnSpPr>
          <p:nvPr>
            <p:custDataLst>
              <p:tags r:id="rId21"/>
            </p:custDataLst>
          </p:nvPr>
        </p:nvCxnSpPr>
        <p:spPr>
          <a:xfrm flipH="1">
            <a:off x="1941195" y="3814445"/>
            <a:ext cx="499745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0"/>
            <a:endCxn id="8" idx="4"/>
          </p:cNvCxnSpPr>
          <p:nvPr>
            <p:custDataLst>
              <p:tags r:id="rId22"/>
            </p:custDataLst>
          </p:nvPr>
        </p:nvCxnSpPr>
        <p:spPr>
          <a:xfrm flipH="1" flipV="1">
            <a:off x="2440940" y="3814445"/>
            <a:ext cx="404495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5" idx="0"/>
          </p:cNvCxnSpPr>
          <p:nvPr>
            <p:custDataLst>
              <p:tags r:id="rId23"/>
            </p:custDataLst>
          </p:nvPr>
        </p:nvCxnSpPr>
        <p:spPr>
          <a:xfrm flipH="1">
            <a:off x="3749675" y="3814445"/>
            <a:ext cx="297180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7" idx="0"/>
          </p:cNvCxnSpPr>
          <p:nvPr>
            <p:custDataLst>
              <p:tags r:id="rId24"/>
            </p:custDataLst>
          </p:nvPr>
        </p:nvCxnSpPr>
        <p:spPr>
          <a:xfrm>
            <a:off x="4046855" y="3814445"/>
            <a:ext cx="607060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4"/>
            <a:endCxn id="19" idx="7"/>
          </p:cNvCxnSpPr>
          <p:nvPr>
            <p:custDataLst>
              <p:tags r:id="rId25"/>
            </p:custDataLst>
          </p:nvPr>
        </p:nvCxnSpPr>
        <p:spPr>
          <a:xfrm flipH="1">
            <a:off x="7653020" y="2958465"/>
            <a:ext cx="58420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8" idx="4"/>
            <a:endCxn id="20" idx="1"/>
          </p:cNvCxnSpPr>
          <p:nvPr>
            <p:custDataLst>
              <p:tags r:id="rId26"/>
            </p:custDataLst>
          </p:nvPr>
        </p:nvCxnSpPr>
        <p:spPr>
          <a:xfrm>
            <a:off x="8237220" y="2958465"/>
            <a:ext cx="58166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9" idx="4"/>
            <a:endCxn id="21" idx="0"/>
          </p:cNvCxnSpPr>
          <p:nvPr>
            <p:custDataLst>
              <p:tags r:id="rId27"/>
            </p:custDataLst>
          </p:nvPr>
        </p:nvCxnSpPr>
        <p:spPr>
          <a:xfrm flipH="1">
            <a:off x="6933565" y="3867785"/>
            <a:ext cx="499745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2" idx="0"/>
          </p:cNvCxnSpPr>
          <p:nvPr>
            <p:custDataLst>
              <p:tags r:id="rId28"/>
            </p:custDataLst>
          </p:nvPr>
        </p:nvCxnSpPr>
        <p:spPr>
          <a:xfrm>
            <a:off x="7422515" y="3883025"/>
            <a:ext cx="415290" cy="460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" idx="4"/>
            <a:endCxn id="23" idx="0"/>
          </p:cNvCxnSpPr>
          <p:nvPr>
            <p:custDataLst>
              <p:tags r:id="rId29"/>
            </p:custDataLst>
          </p:nvPr>
        </p:nvCxnSpPr>
        <p:spPr>
          <a:xfrm flipH="1">
            <a:off x="8742045" y="3867785"/>
            <a:ext cx="297180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0" idx="4"/>
            <a:endCxn id="24" idx="0"/>
          </p:cNvCxnSpPr>
          <p:nvPr>
            <p:custDataLst>
              <p:tags r:id="rId30"/>
            </p:custDataLst>
          </p:nvPr>
        </p:nvCxnSpPr>
        <p:spPr>
          <a:xfrm>
            <a:off x="9039225" y="3867785"/>
            <a:ext cx="607060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23290" y="563245"/>
            <a:ext cx="562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堆排序：维持前</a:t>
            </a:r>
            <a:r>
              <a:rPr lang="en-US" altLang="zh-CN"/>
              <a:t>K</a:t>
            </a:r>
            <a:r>
              <a:rPr lang="zh-CN" altLang="en-US"/>
              <a:t>个高频元素的有序集合，如</a:t>
            </a:r>
            <a:r>
              <a:rPr lang="en-US" altLang="zh-CN"/>
              <a:t>K=3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943735" y="157734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大顶堆：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550025" y="157734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小顶堆：</a:t>
            </a:r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2747645" y="228981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943735" y="319913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3549650" y="319913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7740015" y="234315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8"/>
            </p:custDataLst>
          </p:nvPr>
        </p:nvSpPr>
        <p:spPr>
          <a:xfrm>
            <a:off x="6936105" y="325247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9"/>
            </p:custDataLst>
          </p:nvPr>
        </p:nvSpPr>
        <p:spPr>
          <a:xfrm>
            <a:off x="8542020" y="325247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1203960" y="4111625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32" name="直接连接符 31"/>
          <p:cNvCxnSpPr/>
          <p:nvPr>
            <p:custDataLst>
              <p:tags r:id="rId11"/>
            </p:custDataLst>
          </p:nvPr>
        </p:nvCxnSpPr>
        <p:spPr>
          <a:xfrm flipH="1">
            <a:off x="7466965" y="2958465"/>
            <a:ext cx="58420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20" idx="0"/>
          </p:cNvCxnSpPr>
          <p:nvPr>
            <p:custDataLst>
              <p:tags r:id="rId12"/>
            </p:custDataLst>
          </p:nvPr>
        </p:nvCxnSpPr>
        <p:spPr>
          <a:xfrm>
            <a:off x="8039100" y="2957195"/>
            <a:ext cx="814070" cy="295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8" idx="0"/>
          </p:cNvCxnSpPr>
          <p:nvPr>
            <p:custDataLst>
              <p:tags r:id="rId13"/>
            </p:custDataLst>
          </p:nvPr>
        </p:nvCxnSpPr>
        <p:spPr>
          <a:xfrm flipH="1">
            <a:off x="2254885" y="2905125"/>
            <a:ext cx="803910" cy="2940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4"/>
            <a:endCxn id="9" idx="0"/>
          </p:cNvCxnSpPr>
          <p:nvPr>
            <p:custDataLst>
              <p:tags r:id="rId14"/>
            </p:custDataLst>
          </p:nvPr>
        </p:nvCxnSpPr>
        <p:spPr>
          <a:xfrm>
            <a:off x="3058795" y="2905125"/>
            <a:ext cx="802005" cy="2940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5"/>
            </p:custDataLst>
          </p:nvPr>
        </p:nvSpPr>
        <p:spPr>
          <a:xfrm>
            <a:off x="7466965" y="5436235"/>
            <a:ext cx="278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时间复杂度：</a:t>
            </a:r>
            <a:r>
              <a:rPr lang="en-US" altLang="zh-CN"/>
              <a:t>O( nlog(k) 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71320" y="1423670"/>
          <a:ext cx="8529320" cy="10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86485"/>
                <a:gridCol w="1045845"/>
                <a:gridCol w="1066165"/>
                <a:gridCol w="1066165"/>
                <a:gridCol w="1066165"/>
              </a:tblGrid>
              <a:tr h="1020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-1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-3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7007225" y="1410335"/>
            <a:ext cx="3193415" cy="1033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8102600" y="416306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7298690" y="507238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8904605" y="507238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 flipH="1">
            <a:off x="7829550" y="4778375"/>
            <a:ext cx="58420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20" idx="0"/>
          </p:cNvCxnSpPr>
          <p:nvPr>
            <p:custDataLst>
              <p:tags r:id="rId7"/>
            </p:custDataLst>
          </p:nvPr>
        </p:nvCxnSpPr>
        <p:spPr>
          <a:xfrm>
            <a:off x="8401685" y="4777105"/>
            <a:ext cx="814070" cy="295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71320" y="3013710"/>
            <a:ext cx="5045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 7   6   3   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40155" y="566420"/>
            <a:ext cx="197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优先队列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31340" y="3105785"/>
          <a:ext cx="8529320" cy="10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86485"/>
                <a:gridCol w="1045845"/>
                <a:gridCol w="1066165"/>
                <a:gridCol w="1066165"/>
                <a:gridCol w="1066165"/>
              </a:tblGrid>
              <a:tr h="1020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-1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-3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224270" y="939165"/>
            <a:ext cx="3193415" cy="1033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008380" y="4892675"/>
            <a:ext cx="4053205" cy="8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1008380" y="5590540"/>
            <a:ext cx="4053205" cy="8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83615" y="4909185"/>
            <a:ext cx="4648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7                                                          </a:t>
            </a:r>
            <a:endParaRPr lang="en-US" altLang="zh-CN" sz="3600"/>
          </a:p>
        </p:txBody>
      </p:sp>
      <p:sp>
        <p:nvSpPr>
          <p:cNvPr id="7" name="文本框 6"/>
          <p:cNvSpPr txBox="1"/>
          <p:nvPr/>
        </p:nvSpPr>
        <p:spPr>
          <a:xfrm>
            <a:off x="1363980" y="1268730"/>
            <a:ext cx="3697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输出：</a:t>
            </a:r>
            <a:r>
              <a:rPr lang="en-US" altLang="zh-CN" sz="3200"/>
              <a:t>[3,3,5, 5,6,7]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950595" y="368300"/>
            <a:ext cx="1265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单调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1614805" y="2307590"/>
            <a:ext cx="433070" cy="79819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0" name="下箭头 9"/>
          <p:cNvSpPr/>
          <p:nvPr>
            <p:custDataLst>
              <p:tags r:id="rId4"/>
            </p:custDataLst>
          </p:nvPr>
        </p:nvSpPr>
        <p:spPr>
          <a:xfrm>
            <a:off x="2678430" y="2307590"/>
            <a:ext cx="433070" cy="79819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71*80"/>
  <p:tag name="TABLE_ENDDRAG_RECT" val="144*219*671*8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671*80"/>
  <p:tag name="TABLE_ENDDRAG_RECT" val="144*219*671*80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TABLE_ENDDRAG_ORIGIN_RECT" val="671*80"/>
  <p:tag name="TABLE_ENDDRAG_RECT" val="144*219*671*80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TABLE_ENDDRAG_ORIGIN_RECT" val="671*80"/>
  <p:tag name="TABLE_ENDDRAG_RECT" val="144*219*671*80"/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COMMONDATA" val="eyJoZGlkIjoiY2ZmOWJlMDViYThmNjQ4ZWI0ZDhmZjlmYmY1YmZhNmUifQ=="/>
  <p:tag name="KSO_WPP_MARK_KEY" val="c5f4a95d-1826-4b06-a902-30d30a0e6acf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宽屏</PresentationFormat>
  <Paragraphs>148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我有一个梦想</cp:lastModifiedBy>
  <cp:revision>15</cp:revision>
  <dcterms:created xsi:type="dcterms:W3CDTF">2023-07-21T11:34:00Z</dcterms:created>
  <dcterms:modified xsi:type="dcterms:W3CDTF">2023-07-21T15:23:51Z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A585F70B933743ECAE26AB30E9851B8B_12</vt:lpwstr>
  </property>
  <property fmtid="{D5CDD505-2E9C-101B-9397-08002B2CF9AE}" pid="3" name="KSOProductBuildVer">
    <vt:lpwstr>2052-11.1.0.14309</vt:lpwstr>
  </property>
</Properties>
</file>