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9" r:id="rId4"/>
    <p:sldId id="267" r:id="rId5"/>
    <p:sldId id="276" r:id="rId6"/>
    <p:sldId id="277" r:id="rId7"/>
    <p:sldId id="260" r:id="rId8"/>
    <p:sldId id="261" r:id="rId9"/>
    <p:sldId id="262" r:id="rId10"/>
    <p:sldId id="256" r:id="rId11"/>
    <p:sldId id="257" r:id="rId12"/>
    <p:sldId id="263" r:id="rId13"/>
    <p:sldId id="264" r:id="rId14"/>
  </p:sldIdLst>
  <p:sldSz cx="9144000" cy="6858000" type="screen4x3"/>
  <p:notesSz cx="6858000" cy="9144000"/>
  <p:custDataLst>
    <p:tags r:id="rId18"/>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0" userDrawn="1">
          <p15:clr>
            <a:srgbClr val="A4A3A4"/>
          </p15:clr>
        </p15:guide>
        <p15:guide id="2" pos="2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BBE0E3"/>
    <a:srgbClr val="FFC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40"/>
        <p:guide pos="2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gs" Target="tags/tag27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slideLayout" Target="../slideLayouts/slideLayout2.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9" Type="http://schemas.openxmlformats.org/officeDocument/2006/relationships/tags" Target="../tags/tag268.xml"/><Relationship Id="rId8" Type="http://schemas.openxmlformats.org/officeDocument/2006/relationships/tags" Target="../tags/tag267.xml"/><Relationship Id="rId7" Type="http://schemas.openxmlformats.org/officeDocument/2006/relationships/tags" Target="../tags/tag266.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tags" Target="../tags/tag261.xml"/><Relationship Id="rId12" Type="http://schemas.openxmlformats.org/officeDocument/2006/relationships/slideLayout" Target="../slideLayouts/slideLayout13.xml"/><Relationship Id="rId11" Type="http://schemas.openxmlformats.org/officeDocument/2006/relationships/tags" Target="../tags/tag270.xml"/><Relationship Id="rId10" Type="http://schemas.openxmlformats.org/officeDocument/2006/relationships/tags" Target="../tags/tag269.xml"/><Relationship Id="rId1" Type="http://schemas.openxmlformats.org/officeDocument/2006/relationships/tags" Target="../tags/tag260.xml"/></Relationships>
</file>

<file path=ppt/slides/_rels/slide2.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7" Type="http://schemas.openxmlformats.org/officeDocument/2006/relationships/slideLayout" Target="../slideLayouts/slideLayout2.xml"/><Relationship Id="rId66" Type="http://schemas.openxmlformats.org/officeDocument/2006/relationships/tags" Target="../tags/tag80.xml"/><Relationship Id="rId65" Type="http://schemas.openxmlformats.org/officeDocument/2006/relationships/tags" Target="../tags/tag79.xml"/><Relationship Id="rId64" Type="http://schemas.openxmlformats.org/officeDocument/2006/relationships/tags" Target="../tags/tag78.xml"/><Relationship Id="rId63" Type="http://schemas.openxmlformats.org/officeDocument/2006/relationships/tags" Target="../tags/tag77.xml"/><Relationship Id="rId62" Type="http://schemas.openxmlformats.org/officeDocument/2006/relationships/tags" Target="../tags/tag76.xml"/><Relationship Id="rId61" Type="http://schemas.openxmlformats.org/officeDocument/2006/relationships/tags" Target="../tags/tag75.xml"/><Relationship Id="rId60" Type="http://schemas.openxmlformats.org/officeDocument/2006/relationships/tags" Target="../tags/tag74.xml"/><Relationship Id="rId6" Type="http://schemas.openxmlformats.org/officeDocument/2006/relationships/tags" Target="../tags/tag20.xml"/><Relationship Id="rId59" Type="http://schemas.openxmlformats.org/officeDocument/2006/relationships/tags" Target="../tags/tag73.xml"/><Relationship Id="rId58" Type="http://schemas.openxmlformats.org/officeDocument/2006/relationships/tags" Target="../tags/tag72.xml"/><Relationship Id="rId57" Type="http://schemas.openxmlformats.org/officeDocument/2006/relationships/tags" Target="../tags/tag71.xml"/><Relationship Id="rId56" Type="http://schemas.openxmlformats.org/officeDocument/2006/relationships/tags" Target="../tags/tag70.xml"/><Relationship Id="rId55" Type="http://schemas.openxmlformats.org/officeDocument/2006/relationships/tags" Target="../tags/tag69.xml"/><Relationship Id="rId54" Type="http://schemas.openxmlformats.org/officeDocument/2006/relationships/tags" Target="../tags/tag68.xml"/><Relationship Id="rId53" Type="http://schemas.openxmlformats.org/officeDocument/2006/relationships/tags" Target="../tags/tag67.xml"/><Relationship Id="rId52" Type="http://schemas.openxmlformats.org/officeDocument/2006/relationships/tags" Target="../tags/tag66.xml"/><Relationship Id="rId51" Type="http://schemas.openxmlformats.org/officeDocument/2006/relationships/tags" Target="../tags/tag65.xml"/><Relationship Id="rId50" Type="http://schemas.openxmlformats.org/officeDocument/2006/relationships/tags" Target="../tags/tag64.xml"/><Relationship Id="rId5" Type="http://schemas.openxmlformats.org/officeDocument/2006/relationships/tags" Target="../tags/tag19.xml"/><Relationship Id="rId49" Type="http://schemas.openxmlformats.org/officeDocument/2006/relationships/tags" Target="../tags/tag63.xml"/><Relationship Id="rId48" Type="http://schemas.openxmlformats.org/officeDocument/2006/relationships/tags" Target="../tags/tag62.xml"/><Relationship Id="rId47" Type="http://schemas.openxmlformats.org/officeDocument/2006/relationships/tags" Target="../tags/tag61.xml"/><Relationship Id="rId46" Type="http://schemas.openxmlformats.org/officeDocument/2006/relationships/tags" Target="../tags/tag60.xml"/><Relationship Id="rId45" Type="http://schemas.openxmlformats.org/officeDocument/2006/relationships/tags" Target="../tags/tag59.xml"/><Relationship Id="rId44" Type="http://schemas.openxmlformats.org/officeDocument/2006/relationships/tags" Target="../tags/tag58.xml"/><Relationship Id="rId43" Type="http://schemas.openxmlformats.org/officeDocument/2006/relationships/tags" Target="../tags/tag57.xml"/><Relationship Id="rId42" Type="http://schemas.openxmlformats.org/officeDocument/2006/relationships/tags" Target="../tags/tag56.xml"/><Relationship Id="rId41" Type="http://schemas.openxmlformats.org/officeDocument/2006/relationships/tags" Target="../tags/tag55.xml"/><Relationship Id="rId40" Type="http://schemas.openxmlformats.org/officeDocument/2006/relationships/tags" Target="../tags/tag54.xml"/><Relationship Id="rId4" Type="http://schemas.openxmlformats.org/officeDocument/2006/relationships/tags" Target="../tags/tag18.xml"/><Relationship Id="rId39" Type="http://schemas.openxmlformats.org/officeDocument/2006/relationships/tags" Target="../tags/tag53.xml"/><Relationship Id="rId38" Type="http://schemas.openxmlformats.org/officeDocument/2006/relationships/tags" Target="../tags/tag52.xml"/><Relationship Id="rId37" Type="http://schemas.openxmlformats.org/officeDocument/2006/relationships/tags" Target="../tags/tag51.xml"/><Relationship Id="rId36" Type="http://schemas.openxmlformats.org/officeDocument/2006/relationships/tags" Target="../tags/tag50.xml"/><Relationship Id="rId35" Type="http://schemas.openxmlformats.org/officeDocument/2006/relationships/tags" Target="../tags/tag49.xml"/><Relationship Id="rId34" Type="http://schemas.openxmlformats.org/officeDocument/2006/relationships/tags" Target="../tags/tag48.xml"/><Relationship Id="rId33" Type="http://schemas.openxmlformats.org/officeDocument/2006/relationships/tags" Target="../tags/tag47.xml"/><Relationship Id="rId32" Type="http://schemas.openxmlformats.org/officeDocument/2006/relationships/tags" Target="../tags/tag46.xml"/><Relationship Id="rId31" Type="http://schemas.openxmlformats.org/officeDocument/2006/relationships/tags" Target="../tags/tag45.xml"/><Relationship Id="rId30" Type="http://schemas.openxmlformats.org/officeDocument/2006/relationships/tags" Target="../tags/tag44.xml"/><Relationship Id="rId3" Type="http://schemas.openxmlformats.org/officeDocument/2006/relationships/tags" Target="../tags/tag17.xml"/><Relationship Id="rId29" Type="http://schemas.openxmlformats.org/officeDocument/2006/relationships/tags" Target="../tags/tag43.xml"/><Relationship Id="rId28" Type="http://schemas.openxmlformats.org/officeDocument/2006/relationships/tags" Target="../tags/tag42.xml"/><Relationship Id="rId27" Type="http://schemas.openxmlformats.org/officeDocument/2006/relationships/tags" Target="../tags/tag41.xml"/><Relationship Id="rId26" Type="http://schemas.openxmlformats.org/officeDocument/2006/relationships/tags" Target="../tags/tag40.xml"/><Relationship Id="rId25" Type="http://schemas.openxmlformats.org/officeDocument/2006/relationships/tags" Target="../tags/tag39.xml"/><Relationship Id="rId24" Type="http://schemas.openxmlformats.org/officeDocument/2006/relationships/tags" Target="../tags/tag38.xml"/><Relationship Id="rId23" Type="http://schemas.openxmlformats.org/officeDocument/2006/relationships/tags" Target="../tags/tag37.xml"/><Relationship Id="rId22" Type="http://schemas.openxmlformats.org/officeDocument/2006/relationships/tags" Target="../tags/tag36.xml"/><Relationship Id="rId21" Type="http://schemas.openxmlformats.org/officeDocument/2006/relationships/tags" Target="../tags/tag35.xml"/><Relationship Id="rId20" Type="http://schemas.openxmlformats.org/officeDocument/2006/relationships/tags" Target="../tags/tag34.xml"/><Relationship Id="rId2" Type="http://schemas.openxmlformats.org/officeDocument/2006/relationships/tags" Target="../tags/tag16.xml"/><Relationship Id="rId19" Type="http://schemas.openxmlformats.org/officeDocument/2006/relationships/tags" Target="../tags/tag33.xml"/><Relationship Id="rId18" Type="http://schemas.openxmlformats.org/officeDocument/2006/relationships/tags" Target="../tags/tag32.xml"/><Relationship Id="rId17" Type="http://schemas.openxmlformats.org/officeDocument/2006/relationships/tags" Target="../tags/tag31.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3" Type="http://schemas.openxmlformats.org/officeDocument/2006/relationships/slideLayout" Target="../slideLayouts/slideLayout2.xml"/><Relationship Id="rId62" Type="http://schemas.openxmlformats.org/officeDocument/2006/relationships/tags" Target="../tags/tag142.xml"/><Relationship Id="rId61" Type="http://schemas.openxmlformats.org/officeDocument/2006/relationships/tags" Target="../tags/tag141.xml"/><Relationship Id="rId60" Type="http://schemas.openxmlformats.org/officeDocument/2006/relationships/tags" Target="../tags/tag140.xml"/><Relationship Id="rId6" Type="http://schemas.openxmlformats.org/officeDocument/2006/relationships/tags" Target="../tags/tag86.xml"/><Relationship Id="rId59" Type="http://schemas.openxmlformats.org/officeDocument/2006/relationships/tags" Target="../tags/tag139.xml"/><Relationship Id="rId58" Type="http://schemas.openxmlformats.org/officeDocument/2006/relationships/tags" Target="../tags/tag138.xml"/><Relationship Id="rId57" Type="http://schemas.openxmlformats.org/officeDocument/2006/relationships/tags" Target="../tags/tag137.xml"/><Relationship Id="rId56" Type="http://schemas.openxmlformats.org/officeDocument/2006/relationships/tags" Target="../tags/tag136.xml"/><Relationship Id="rId55" Type="http://schemas.openxmlformats.org/officeDocument/2006/relationships/tags" Target="../tags/tag135.xml"/><Relationship Id="rId54" Type="http://schemas.openxmlformats.org/officeDocument/2006/relationships/tags" Target="../tags/tag134.xml"/><Relationship Id="rId53" Type="http://schemas.openxmlformats.org/officeDocument/2006/relationships/tags" Target="../tags/tag133.xml"/><Relationship Id="rId52" Type="http://schemas.openxmlformats.org/officeDocument/2006/relationships/tags" Target="../tags/tag132.xml"/><Relationship Id="rId51" Type="http://schemas.openxmlformats.org/officeDocument/2006/relationships/tags" Target="../tags/tag131.xml"/><Relationship Id="rId50" Type="http://schemas.openxmlformats.org/officeDocument/2006/relationships/tags" Target="../tags/tag130.xml"/><Relationship Id="rId5" Type="http://schemas.openxmlformats.org/officeDocument/2006/relationships/tags" Target="../tags/tag85.xml"/><Relationship Id="rId49" Type="http://schemas.openxmlformats.org/officeDocument/2006/relationships/tags" Target="../tags/tag129.xml"/><Relationship Id="rId48" Type="http://schemas.openxmlformats.org/officeDocument/2006/relationships/tags" Target="../tags/tag128.xml"/><Relationship Id="rId47" Type="http://schemas.openxmlformats.org/officeDocument/2006/relationships/tags" Target="../tags/tag127.xml"/><Relationship Id="rId46" Type="http://schemas.openxmlformats.org/officeDocument/2006/relationships/tags" Target="../tags/tag126.xml"/><Relationship Id="rId45" Type="http://schemas.openxmlformats.org/officeDocument/2006/relationships/tags" Target="../tags/tag125.xml"/><Relationship Id="rId44" Type="http://schemas.openxmlformats.org/officeDocument/2006/relationships/tags" Target="../tags/tag124.xml"/><Relationship Id="rId43" Type="http://schemas.openxmlformats.org/officeDocument/2006/relationships/tags" Target="../tags/tag123.xml"/><Relationship Id="rId42" Type="http://schemas.openxmlformats.org/officeDocument/2006/relationships/tags" Target="../tags/tag122.xml"/><Relationship Id="rId41" Type="http://schemas.openxmlformats.org/officeDocument/2006/relationships/tags" Target="../tags/tag121.xml"/><Relationship Id="rId40" Type="http://schemas.openxmlformats.org/officeDocument/2006/relationships/tags" Target="../tags/tag120.xml"/><Relationship Id="rId4" Type="http://schemas.openxmlformats.org/officeDocument/2006/relationships/tags" Target="../tags/tag84.xml"/><Relationship Id="rId39" Type="http://schemas.openxmlformats.org/officeDocument/2006/relationships/tags" Target="../tags/tag119.xml"/><Relationship Id="rId38" Type="http://schemas.openxmlformats.org/officeDocument/2006/relationships/tags" Target="../tags/tag118.xml"/><Relationship Id="rId37" Type="http://schemas.openxmlformats.org/officeDocument/2006/relationships/tags" Target="../tags/tag117.xml"/><Relationship Id="rId36" Type="http://schemas.openxmlformats.org/officeDocument/2006/relationships/tags" Target="../tags/tag116.xml"/><Relationship Id="rId35" Type="http://schemas.openxmlformats.org/officeDocument/2006/relationships/tags" Target="../tags/tag115.xml"/><Relationship Id="rId34" Type="http://schemas.openxmlformats.org/officeDocument/2006/relationships/tags" Target="../tags/tag114.xml"/><Relationship Id="rId33" Type="http://schemas.openxmlformats.org/officeDocument/2006/relationships/tags" Target="../tags/tag113.xml"/><Relationship Id="rId32" Type="http://schemas.openxmlformats.org/officeDocument/2006/relationships/tags" Target="../tags/tag112.xml"/><Relationship Id="rId31" Type="http://schemas.openxmlformats.org/officeDocument/2006/relationships/tags" Target="../tags/tag111.xml"/><Relationship Id="rId30" Type="http://schemas.openxmlformats.org/officeDocument/2006/relationships/tags" Target="../tags/tag110.xml"/><Relationship Id="rId3" Type="http://schemas.openxmlformats.org/officeDocument/2006/relationships/tags" Target="../tags/tag83.xml"/><Relationship Id="rId29" Type="http://schemas.openxmlformats.org/officeDocument/2006/relationships/tags" Target="../tags/tag109.xml"/><Relationship Id="rId28" Type="http://schemas.openxmlformats.org/officeDocument/2006/relationships/tags" Target="../tags/tag108.xml"/><Relationship Id="rId27" Type="http://schemas.openxmlformats.org/officeDocument/2006/relationships/tags" Target="../tags/tag107.xml"/><Relationship Id="rId26" Type="http://schemas.openxmlformats.org/officeDocument/2006/relationships/tags" Target="../tags/tag106.xml"/><Relationship Id="rId25" Type="http://schemas.openxmlformats.org/officeDocument/2006/relationships/tags" Target="../tags/tag105.xml"/><Relationship Id="rId24" Type="http://schemas.openxmlformats.org/officeDocument/2006/relationships/tags" Target="../tags/tag104.xml"/><Relationship Id="rId23" Type="http://schemas.openxmlformats.org/officeDocument/2006/relationships/tags" Target="../tags/tag103.xml"/><Relationship Id="rId22" Type="http://schemas.openxmlformats.org/officeDocument/2006/relationships/tags" Target="../tags/tag102.xml"/><Relationship Id="rId21" Type="http://schemas.openxmlformats.org/officeDocument/2006/relationships/tags" Target="../tags/tag101.xml"/><Relationship Id="rId20" Type="http://schemas.openxmlformats.org/officeDocument/2006/relationships/tags" Target="../tags/tag100.xml"/><Relationship Id="rId2" Type="http://schemas.openxmlformats.org/officeDocument/2006/relationships/tags" Target="../tags/tag82.xml"/><Relationship Id="rId19" Type="http://schemas.openxmlformats.org/officeDocument/2006/relationships/tags" Target="../tags/tag99.xml"/><Relationship Id="rId18" Type="http://schemas.openxmlformats.org/officeDocument/2006/relationships/tags" Target="../tags/tag98.xml"/><Relationship Id="rId17" Type="http://schemas.openxmlformats.org/officeDocument/2006/relationships/tags" Target="../tags/tag97.xml"/><Relationship Id="rId16" Type="http://schemas.openxmlformats.org/officeDocument/2006/relationships/tags" Target="../tags/tag96.xml"/><Relationship Id="rId15" Type="http://schemas.openxmlformats.org/officeDocument/2006/relationships/tags" Target="../tags/tag95.xml"/><Relationship Id="rId14" Type="http://schemas.openxmlformats.org/officeDocument/2006/relationships/tags" Target="../tags/tag94.xml"/><Relationship Id="rId13" Type="http://schemas.openxmlformats.org/officeDocument/2006/relationships/tags" Target="../tags/tag93.xml"/><Relationship Id="rId12" Type="http://schemas.openxmlformats.org/officeDocument/2006/relationships/tags" Target="../tags/tag92.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tags" Target="../tags/tag81.xml"/></Relationships>
</file>

<file path=ppt/slides/_rels/slide4.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3" Type="http://schemas.openxmlformats.org/officeDocument/2006/relationships/slideLayout" Target="../slideLayouts/slideLayout2.xml"/><Relationship Id="rId62" Type="http://schemas.openxmlformats.org/officeDocument/2006/relationships/tags" Target="../tags/tag204.xml"/><Relationship Id="rId61" Type="http://schemas.openxmlformats.org/officeDocument/2006/relationships/tags" Target="../tags/tag203.xml"/><Relationship Id="rId60" Type="http://schemas.openxmlformats.org/officeDocument/2006/relationships/tags" Target="../tags/tag202.xml"/><Relationship Id="rId6" Type="http://schemas.openxmlformats.org/officeDocument/2006/relationships/tags" Target="../tags/tag148.xml"/><Relationship Id="rId59" Type="http://schemas.openxmlformats.org/officeDocument/2006/relationships/tags" Target="../tags/tag201.xml"/><Relationship Id="rId58" Type="http://schemas.openxmlformats.org/officeDocument/2006/relationships/tags" Target="../tags/tag200.xml"/><Relationship Id="rId57" Type="http://schemas.openxmlformats.org/officeDocument/2006/relationships/tags" Target="../tags/tag199.xml"/><Relationship Id="rId56" Type="http://schemas.openxmlformats.org/officeDocument/2006/relationships/tags" Target="../tags/tag198.xml"/><Relationship Id="rId55" Type="http://schemas.openxmlformats.org/officeDocument/2006/relationships/tags" Target="../tags/tag197.xml"/><Relationship Id="rId54" Type="http://schemas.openxmlformats.org/officeDocument/2006/relationships/tags" Target="../tags/tag196.xml"/><Relationship Id="rId53" Type="http://schemas.openxmlformats.org/officeDocument/2006/relationships/tags" Target="../tags/tag195.xml"/><Relationship Id="rId52" Type="http://schemas.openxmlformats.org/officeDocument/2006/relationships/tags" Target="../tags/tag194.xml"/><Relationship Id="rId51" Type="http://schemas.openxmlformats.org/officeDocument/2006/relationships/tags" Target="../tags/tag193.xml"/><Relationship Id="rId50" Type="http://schemas.openxmlformats.org/officeDocument/2006/relationships/tags" Target="../tags/tag192.xml"/><Relationship Id="rId5" Type="http://schemas.openxmlformats.org/officeDocument/2006/relationships/tags" Target="../tags/tag147.xml"/><Relationship Id="rId49" Type="http://schemas.openxmlformats.org/officeDocument/2006/relationships/tags" Target="../tags/tag191.xml"/><Relationship Id="rId48" Type="http://schemas.openxmlformats.org/officeDocument/2006/relationships/tags" Target="../tags/tag190.xml"/><Relationship Id="rId47" Type="http://schemas.openxmlformats.org/officeDocument/2006/relationships/tags" Target="../tags/tag189.xml"/><Relationship Id="rId46" Type="http://schemas.openxmlformats.org/officeDocument/2006/relationships/tags" Target="../tags/tag188.xml"/><Relationship Id="rId45" Type="http://schemas.openxmlformats.org/officeDocument/2006/relationships/tags" Target="../tags/tag187.xml"/><Relationship Id="rId44" Type="http://schemas.openxmlformats.org/officeDocument/2006/relationships/tags" Target="../tags/tag186.xml"/><Relationship Id="rId43" Type="http://schemas.openxmlformats.org/officeDocument/2006/relationships/tags" Target="../tags/tag185.xml"/><Relationship Id="rId42" Type="http://schemas.openxmlformats.org/officeDocument/2006/relationships/tags" Target="../tags/tag184.xml"/><Relationship Id="rId41" Type="http://schemas.openxmlformats.org/officeDocument/2006/relationships/tags" Target="../tags/tag183.xml"/><Relationship Id="rId40" Type="http://schemas.openxmlformats.org/officeDocument/2006/relationships/tags" Target="../tags/tag182.xml"/><Relationship Id="rId4" Type="http://schemas.openxmlformats.org/officeDocument/2006/relationships/tags" Target="../tags/tag146.xml"/><Relationship Id="rId39" Type="http://schemas.openxmlformats.org/officeDocument/2006/relationships/tags" Target="../tags/tag181.xml"/><Relationship Id="rId38" Type="http://schemas.openxmlformats.org/officeDocument/2006/relationships/tags" Target="../tags/tag180.xml"/><Relationship Id="rId37" Type="http://schemas.openxmlformats.org/officeDocument/2006/relationships/tags" Target="../tags/tag179.xml"/><Relationship Id="rId36" Type="http://schemas.openxmlformats.org/officeDocument/2006/relationships/tags" Target="../tags/tag178.xml"/><Relationship Id="rId35" Type="http://schemas.openxmlformats.org/officeDocument/2006/relationships/tags" Target="../tags/tag177.xml"/><Relationship Id="rId34" Type="http://schemas.openxmlformats.org/officeDocument/2006/relationships/tags" Target="../tags/tag176.xml"/><Relationship Id="rId33" Type="http://schemas.openxmlformats.org/officeDocument/2006/relationships/tags" Target="../tags/tag175.xml"/><Relationship Id="rId32" Type="http://schemas.openxmlformats.org/officeDocument/2006/relationships/tags" Target="../tags/tag174.xml"/><Relationship Id="rId31" Type="http://schemas.openxmlformats.org/officeDocument/2006/relationships/tags" Target="../tags/tag173.xml"/><Relationship Id="rId30" Type="http://schemas.openxmlformats.org/officeDocument/2006/relationships/tags" Target="../tags/tag172.xml"/><Relationship Id="rId3" Type="http://schemas.openxmlformats.org/officeDocument/2006/relationships/tags" Target="../tags/tag145.xml"/><Relationship Id="rId29" Type="http://schemas.openxmlformats.org/officeDocument/2006/relationships/tags" Target="../tags/tag171.xml"/><Relationship Id="rId28" Type="http://schemas.openxmlformats.org/officeDocument/2006/relationships/tags" Target="../tags/tag170.xml"/><Relationship Id="rId27" Type="http://schemas.openxmlformats.org/officeDocument/2006/relationships/tags" Target="../tags/tag169.xml"/><Relationship Id="rId26" Type="http://schemas.openxmlformats.org/officeDocument/2006/relationships/tags" Target="../tags/tag168.xml"/><Relationship Id="rId25" Type="http://schemas.openxmlformats.org/officeDocument/2006/relationships/tags" Target="../tags/tag167.xml"/><Relationship Id="rId24" Type="http://schemas.openxmlformats.org/officeDocument/2006/relationships/tags" Target="../tags/tag166.xml"/><Relationship Id="rId23" Type="http://schemas.openxmlformats.org/officeDocument/2006/relationships/tags" Target="../tags/tag165.xml"/><Relationship Id="rId22" Type="http://schemas.openxmlformats.org/officeDocument/2006/relationships/tags" Target="../tags/tag164.xml"/><Relationship Id="rId21" Type="http://schemas.openxmlformats.org/officeDocument/2006/relationships/tags" Target="../tags/tag163.xml"/><Relationship Id="rId20" Type="http://schemas.openxmlformats.org/officeDocument/2006/relationships/tags" Target="../tags/tag162.xml"/><Relationship Id="rId2" Type="http://schemas.openxmlformats.org/officeDocument/2006/relationships/tags" Target="../tags/tag144.xml"/><Relationship Id="rId19" Type="http://schemas.openxmlformats.org/officeDocument/2006/relationships/tags" Target="../tags/tag161.xml"/><Relationship Id="rId18" Type="http://schemas.openxmlformats.org/officeDocument/2006/relationships/tags" Target="../tags/tag160.xml"/><Relationship Id="rId17" Type="http://schemas.openxmlformats.org/officeDocument/2006/relationships/tags" Target="../tags/tag159.xml"/><Relationship Id="rId16" Type="http://schemas.openxmlformats.org/officeDocument/2006/relationships/tags" Target="../tags/tag158.xml"/><Relationship Id="rId15" Type="http://schemas.openxmlformats.org/officeDocument/2006/relationships/tags" Target="../tags/tag157.xml"/><Relationship Id="rId14" Type="http://schemas.openxmlformats.org/officeDocument/2006/relationships/tags" Target="../tags/tag156.xml"/><Relationship Id="rId13" Type="http://schemas.openxmlformats.org/officeDocument/2006/relationships/tags" Target="../tags/tag155.xml"/><Relationship Id="rId12" Type="http://schemas.openxmlformats.org/officeDocument/2006/relationships/tags" Target="../tags/tag154.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tags" Target="../tags/tag143.xml"/></Relationships>
</file>

<file path=ppt/slides/_rels/slide5.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2" Type="http://schemas.openxmlformats.org/officeDocument/2006/relationships/slideLayout" Target="../slideLayouts/slideLayout2.xml"/><Relationship Id="rId21" Type="http://schemas.openxmlformats.org/officeDocument/2006/relationships/tags" Target="../tags/tag225.xml"/><Relationship Id="rId20" Type="http://schemas.openxmlformats.org/officeDocument/2006/relationships/tags" Target="../tags/tag224.xml"/><Relationship Id="rId2" Type="http://schemas.openxmlformats.org/officeDocument/2006/relationships/tags" Target="../tags/tag206.xml"/><Relationship Id="rId19" Type="http://schemas.openxmlformats.org/officeDocument/2006/relationships/tags" Target="../tags/tag223.xml"/><Relationship Id="rId18" Type="http://schemas.openxmlformats.org/officeDocument/2006/relationships/tags" Target="../tags/tag222.xml"/><Relationship Id="rId17" Type="http://schemas.openxmlformats.org/officeDocument/2006/relationships/tags" Target="../tags/tag221.xml"/><Relationship Id="rId16" Type="http://schemas.openxmlformats.org/officeDocument/2006/relationships/tags" Target="../tags/tag220.xml"/><Relationship Id="rId15" Type="http://schemas.openxmlformats.org/officeDocument/2006/relationships/tags" Target="../tags/tag219.xml"/><Relationship Id="rId14" Type="http://schemas.openxmlformats.org/officeDocument/2006/relationships/tags" Target="../tags/tag218.xml"/><Relationship Id="rId13" Type="http://schemas.openxmlformats.org/officeDocument/2006/relationships/tags" Target="../tags/tag217.xml"/><Relationship Id="rId12" Type="http://schemas.openxmlformats.org/officeDocument/2006/relationships/tags" Target="../tags/tag216.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tags" Target="../tags/tag205.xml"/></Relationships>
</file>

<file path=ppt/slides/_rels/slide6.xml.rels><?xml version="1.0" encoding="UTF-8" standalone="yes"?>
<Relationships xmlns="http://schemas.openxmlformats.org/package/2006/relationships"><Relationship Id="rId9" Type="http://schemas.openxmlformats.org/officeDocument/2006/relationships/tags" Target="../tags/tag234.xml"/><Relationship Id="rId8" Type="http://schemas.openxmlformats.org/officeDocument/2006/relationships/tags" Target="../tags/tag233.xml"/><Relationship Id="rId7" Type="http://schemas.openxmlformats.org/officeDocument/2006/relationships/tags" Target="../tags/tag232.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0" Type="http://schemas.openxmlformats.org/officeDocument/2006/relationships/slideLayout" Target="../slideLayouts/slideLayout13.xml"/><Relationship Id="rId1" Type="http://schemas.openxmlformats.org/officeDocument/2006/relationships/tags" Target="../tags/tag226.xml"/></Relationships>
</file>

<file path=ppt/slides/_rels/slide7.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4" Type="http://schemas.openxmlformats.org/officeDocument/2006/relationships/slideLayout" Target="../slideLayouts/slideLayout13.xml"/><Relationship Id="rId23" Type="http://schemas.openxmlformats.org/officeDocument/2006/relationships/tags" Target="../tags/tag257.xml"/><Relationship Id="rId22" Type="http://schemas.openxmlformats.org/officeDocument/2006/relationships/tags" Target="../tags/tag256.xml"/><Relationship Id="rId21" Type="http://schemas.openxmlformats.org/officeDocument/2006/relationships/tags" Target="../tags/tag255.xml"/><Relationship Id="rId20" Type="http://schemas.openxmlformats.org/officeDocument/2006/relationships/tags" Target="../tags/tag254.xml"/><Relationship Id="rId2" Type="http://schemas.openxmlformats.org/officeDocument/2006/relationships/tags" Target="../tags/tag236.xml"/><Relationship Id="rId19" Type="http://schemas.openxmlformats.org/officeDocument/2006/relationships/tags" Target="../tags/tag253.xml"/><Relationship Id="rId18" Type="http://schemas.openxmlformats.org/officeDocument/2006/relationships/tags" Target="../tags/tag252.xml"/><Relationship Id="rId17" Type="http://schemas.openxmlformats.org/officeDocument/2006/relationships/tags" Target="../tags/tag251.xml"/><Relationship Id="rId16" Type="http://schemas.openxmlformats.org/officeDocument/2006/relationships/tags" Target="../tags/tag250.xml"/><Relationship Id="rId15" Type="http://schemas.openxmlformats.org/officeDocument/2006/relationships/tags" Target="../tags/tag249.xml"/><Relationship Id="rId14" Type="http://schemas.openxmlformats.org/officeDocument/2006/relationships/tags" Target="../tags/tag248.xml"/><Relationship Id="rId13" Type="http://schemas.openxmlformats.org/officeDocument/2006/relationships/tags" Target="../tags/tag247.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tags" Target="../tags/tag23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9.xml"/><Relationship Id="rId1" Type="http://schemas.openxmlformats.org/officeDocument/2006/relationships/tags" Target="../tags/tag25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文本框 21"/>
          <p:cNvSpPr txBox="1"/>
          <p:nvPr/>
        </p:nvSpPr>
        <p:spPr>
          <a:xfrm>
            <a:off x="394970" y="404495"/>
            <a:ext cx="3739515" cy="460375"/>
          </a:xfrm>
          <a:prstGeom prst="rect">
            <a:avLst/>
          </a:prstGeom>
          <a:noFill/>
        </p:spPr>
        <p:txBody>
          <a:bodyPr wrap="square" rtlCol="0">
            <a:spAutoFit/>
          </a:bodyPr>
          <a:p>
            <a:r>
              <a:rPr lang="en-US" altLang="zh-CN" sz="2400"/>
              <a:t>84.</a:t>
            </a:r>
            <a:r>
              <a:rPr lang="zh-CN" altLang="en-US" sz="2400"/>
              <a:t>柱状图中最大的矩形</a:t>
            </a:r>
            <a:endParaRPr lang="zh-CN" altLang="en-US" sz="2400"/>
          </a:p>
        </p:txBody>
      </p:sp>
      <p:sp>
        <p:nvSpPr>
          <p:cNvPr id="23" name="文本框 22"/>
          <p:cNvSpPr txBox="1"/>
          <p:nvPr/>
        </p:nvSpPr>
        <p:spPr>
          <a:xfrm>
            <a:off x="539115" y="1052195"/>
            <a:ext cx="7314565" cy="1263650"/>
          </a:xfrm>
          <a:prstGeom prst="rect">
            <a:avLst/>
          </a:prstGeom>
          <a:noFill/>
        </p:spPr>
        <p:txBody>
          <a:bodyPr wrap="square" rtlCol="0">
            <a:noAutofit/>
          </a:bodyPr>
          <a:p>
            <a:r>
              <a:rPr lang="zh-CN" altLang="en-US"/>
              <a:t>给定 n 个非负整数，用来表示柱状图中各个柱子的高度。每个柱子彼此相邻，且宽度为 1 。</a:t>
            </a:r>
            <a:endParaRPr lang="zh-CN" altLang="en-US"/>
          </a:p>
          <a:p>
            <a:endParaRPr lang="zh-CN" altLang="en-US"/>
          </a:p>
          <a:p>
            <a:r>
              <a:rPr lang="zh-CN" altLang="en-US"/>
              <a:t>求在该柱状图中，能够勾勒出来的矩形的最大面积。</a:t>
            </a:r>
            <a:endParaRPr lang="zh-CN" altLang="en-US"/>
          </a:p>
        </p:txBody>
      </p:sp>
      <p:grpSp>
        <p:nvGrpSpPr>
          <p:cNvPr id="25" name="组合 24"/>
          <p:cNvGrpSpPr/>
          <p:nvPr/>
        </p:nvGrpSpPr>
        <p:grpSpPr>
          <a:xfrm>
            <a:off x="5063490" y="2578735"/>
            <a:ext cx="2308225" cy="1920240"/>
            <a:chOff x="1037" y="546"/>
            <a:chExt cx="3635" cy="3024"/>
          </a:xfrm>
        </p:grpSpPr>
        <p:sp>
          <p:nvSpPr>
            <p:cNvPr id="26" name="矩形 25"/>
            <p:cNvSpPr/>
            <p:nvPr>
              <p:custDataLst>
                <p:tags r:id="rId1"/>
              </p:custDataLst>
            </p:nvPr>
          </p:nvSpPr>
          <p:spPr>
            <a:xfrm>
              <a:off x="1037" y="1571"/>
              <a:ext cx="576" cy="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27" name="矩形 26"/>
            <p:cNvSpPr/>
            <p:nvPr>
              <p:custDataLst>
                <p:tags r:id="rId2"/>
              </p:custDataLst>
            </p:nvPr>
          </p:nvSpPr>
          <p:spPr>
            <a:xfrm>
              <a:off x="1621" y="2216"/>
              <a:ext cx="576" cy="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28" name="矩形 27"/>
            <p:cNvSpPr/>
            <p:nvPr>
              <p:custDataLst>
                <p:tags r:id="rId3"/>
              </p:custDataLst>
            </p:nvPr>
          </p:nvSpPr>
          <p:spPr>
            <a:xfrm>
              <a:off x="2210" y="864"/>
              <a:ext cx="576" cy="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29" name="矩形 28"/>
            <p:cNvSpPr/>
            <p:nvPr>
              <p:custDataLst>
                <p:tags r:id="rId4"/>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30" name="矩形 29"/>
            <p:cNvSpPr/>
            <p:nvPr>
              <p:custDataLst>
                <p:tags r:id="rId5"/>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31" name="矩形 30"/>
            <p:cNvSpPr/>
            <p:nvPr>
              <p:custDataLst>
                <p:tags r:id="rId6"/>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32" name="文本框 31"/>
            <p:cNvSpPr txBox="1"/>
            <p:nvPr>
              <p:custDataLst>
                <p:tags r:id="rId7"/>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sp>
        <p:nvSpPr>
          <p:cNvPr id="33" name="矩形 32"/>
          <p:cNvSpPr/>
          <p:nvPr/>
        </p:nvSpPr>
        <p:spPr>
          <a:xfrm>
            <a:off x="5771515" y="2766695"/>
            <a:ext cx="809625" cy="1310005"/>
          </a:xfrm>
          <a:prstGeom prst="rect">
            <a:avLst/>
          </a:prstGeom>
          <a:solidFill>
            <a:srgbClr val="FF0000">
              <a:alpha val="57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10</a:t>
            </a:r>
            <a:endParaRPr lang="en-US" altLang="zh-CN"/>
          </a:p>
        </p:txBody>
      </p:sp>
      <p:sp>
        <p:nvSpPr>
          <p:cNvPr id="35" name="文本框 34"/>
          <p:cNvSpPr txBox="1"/>
          <p:nvPr/>
        </p:nvSpPr>
        <p:spPr>
          <a:xfrm>
            <a:off x="802640" y="4869180"/>
            <a:ext cx="7628255" cy="645160"/>
          </a:xfrm>
          <a:prstGeom prst="rect">
            <a:avLst/>
          </a:prstGeom>
          <a:noFill/>
        </p:spPr>
        <p:txBody>
          <a:bodyPr wrap="square" rtlCol="0">
            <a:spAutoFit/>
          </a:bodyPr>
          <a:p>
            <a:r>
              <a:rPr lang="zh-CN" altLang="en-US"/>
              <a:t>实质：找到当前元素左边第一小元素、右边第一小元素后，计算出宽度。然后以当前元素值为标准高度，计算面积。</a:t>
            </a:r>
            <a:endParaRPr lang="zh-CN" altLang="en-US"/>
          </a:p>
        </p:txBody>
      </p:sp>
      <p:grpSp>
        <p:nvGrpSpPr>
          <p:cNvPr id="16" name="组合 15"/>
          <p:cNvGrpSpPr/>
          <p:nvPr/>
        </p:nvGrpSpPr>
        <p:grpSpPr>
          <a:xfrm>
            <a:off x="683260" y="2493010"/>
            <a:ext cx="2308225" cy="1920240"/>
            <a:chOff x="1037" y="546"/>
            <a:chExt cx="3635" cy="3024"/>
          </a:xfrm>
        </p:grpSpPr>
        <p:sp>
          <p:nvSpPr>
            <p:cNvPr id="17" name="矩形 16"/>
            <p:cNvSpPr/>
            <p:nvPr>
              <p:custDataLst>
                <p:tags r:id="rId8"/>
              </p:custDataLst>
            </p:nvPr>
          </p:nvSpPr>
          <p:spPr>
            <a:xfrm>
              <a:off x="1037" y="1571"/>
              <a:ext cx="576" cy="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8" name="矩形 17"/>
            <p:cNvSpPr/>
            <p:nvPr>
              <p:custDataLst>
                <p:tags r:id="rId9"/>
              </p:custDataLst>
            </p:nvPr>
          </p:nvSpPr>
          <p:spPr>
            <a:xfrm>
              <a:off x="1621" y="2216"/>
              <a:ext cx="576" cy="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19" name="矩形 18"/>
            <p:cNvSpPr/>
            <p:nvPr>
              <p:custDataLst>
                <p:tags r:id="rId10"/>
              </p:custDataLst>
            </p:nvPr>
          </p:nvSpPr>
          <p:spPr>
            <a:xfrm>
              <a:off x="2210" y="864"/>
              <a:ext cx="576" cy="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24" name="矩形 23"/>
            <p:cNvSpPr/>
            <p:nvPr>
              <p:custDataLst>
                <p:tags r:id="rId11"/>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34" name="矩形 33"/>
            <p:cNvSpPr/>
            <p:nvPr>
              <p:custDataLst>
                <p:tags r:id="rId12"/>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36" name="矩形 35"/>
            <p:cNvSpPr/>
            <p:nvPr>
              <p:custDataLst>
                <p:tags r:id="rId13"/>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37" name="文本框 36"/>
            <p:cNvSpPr txBox="1"/>
            <p:nvPr>
              <p:custDataLst>
                <p:tags r:id="rId14"/>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9115" y="476250"/>
            <a:ext cx="3048000" cy="368300"/>
          </a:xfrm>
          <a:prstGeom prst="rect">
            <a:avLst/>
          </a:prstGeom>
          <a:noFill/>
        </p:spPr>
        <p:txBody>
          <a:bodyPr wrap="square" rtlCol="0">
            <a:spAutoFit/>
          </a:bodyPr>
          <a:p>
            <a:r>
              <a:rPr lang="zh-CN" altLang="en-US"/>
              <a:t>方案三：单调栈</a:t>
            </a:r>
            <a:endParaRPr lang="en-US" altLang="zh-CN"/>
          </a:p>
        </p:txBody>
      </p:sp>
      <p:sp>
        <p:nvSpPr>
          <p:cNvPr id="43" name="文本框 42"/>
          <p:cNvSpPr txBox="1"/>
          <p:nvPr/>
        </p:nvSpPr>
        <p:spPr>
          <a:xfrm>
            <a:off x="683260" y="2636520"/>
            <a:ext cx="7900670" cy="3032760"/>
          </a:xfrm>
          <a:prstGeom prst="rect">
            <a:avLst/>
          </a:prstGeom>
          <a:noFill/>
        </p:spPr>
        <p:txBody>
          <a:bodyPr wrap="square" rtlCol="0">
            <a:noAutofit/>
          </a:bodyPr>
          <a:p>
            <a:r>
              <a:rPr lang="zh-CN" altLang="en-US" sz="1800" b="1"/>
              <a:t>步骤：</a:t>
            </a:r>
            <a:endParaRPr lang="en-US" altLang="zh-CN" sz="1800"/>
          </a:p>
          <a:p>
            <a:r>
              <a:rPr lang="en-US" altLang="zh-CN" sz="1800"/>
              <a:t>1</a:t>
            </a:r>
            <a:r>
              <a:rPr lang="zh-CN" altLang="en-US" sz="1800"/>
              <a:t>、遍历数组，定义栈，并将</a:t>
            </a:r>
            <a:r>
              <a:rPr lang="en-US" altLang="zh-CN" sz="1800"/>
              <a:t>0</a:t>
            </a:r>
            <a:r>
              <a:rPr lang="zh-CN" altLang="en-US" sz="1800"/>
              <a:t>入栈</a:t>
            </a:r>
            <a:endParaRPr lang="zh-CN" altLang="en-US" sz="1800"/>
          </a:p>
          <a:p>
            <a:pPr marL="742950" lvl="1" indent="-285750">
              <a:buFont typeface="Arial" panose="020B0604020202020204" pitchFamily="34" charset="0"/>
              <a:buChar char="•"/>
            </a:pPr>
            <a:r>
              <a:rPr lang="zh-CN" altLang="en-US" sz="1800"/>
              <a:t>若栈顶元素</a:t>
            </a:r>
            <a:r>
              <a:rPr lang="en-US" altLang="zh-CN" sz="1800"/>
              <a:t>&lt;</a:t>
            </a:r>
            <a:r>
              <a:rPr lang="zh-CN" altLang="en-US" sz="1800"/>
              <a:t>当前元素，当前元素入栈；</a:t>
            </a:r>
            <a:endParaRPr lang="zh-CN" altLang="en-US" sz="1800"/>
          </a:p>
          <a:p>
            <a:pPr marL="742950" lvl="1" indent="-285750">
              <a:buFont typeface="Arial" panose="020B0604020202020204" pitchFamily="34" charset="0"/>
              <a:buChar char="•"/>
            </a:pPr>
            <a:r>
              <a:rPr lang="zh-CN" altLang="en-US" sz="1800"/>
              <a:t>若栈顶元素</a:t>
            </a:r>
            <a:r>
              <a:rPr lang="en-US" altLang="zh-CN" sz="1800"/>
              <a:t>=</a:t>
            </a:r>
            <a:r>
              <a:rPr lang="zh-CN" altLang="en-US" sz="1800"/>
              <a:t>当前元素，栈顶元素出栈，当前元素入栈；</a:t>
            </a:r>
            <a:endParaRPr lang="zh-CN" altLang="en-US" sz="1800"/>
          </a:p>
          <a:p>
            <a:pPr marL="742950" lvl="1" indent="-285750">
              <a:buFont typeface="Arial" panose="020B0604020202020204" pitchFamily="34" charset="0"/>
              <a:buChar char="•"/>
            </a:pPr>
            <a:r>
              <a:rPr lang="zh-CN" altLang="en-US" sz="1800"/>
              <a:t>若栈顶元素</a:t>
            </a:r>
            <a:r>
              <a:rPr lang="en-US" altLang="zh-CN" sz="1800"/>
              <a:t>&gt;</a:t>
            </a:r>
            <a:r>
              <a:rPr lang="zh-CN" altLang="en-US" sz="1800"/>
              <a:t>当前元素</a:t>
            </a:r>
            <a:endParaRPr lang="zh-CN" altLang="en-US" sz="1800"/>
          </a:p>
          <a:p>
            <a:pPr marL="1200150" lvl="2" indent="-285750">
              <a:buFont typeface="Arial" panose="020B0604020202020204" pitchFamily="34" charset="0"/>
              <a:buChar char="•"/>
            </a:pPr>
            <a:r>
              <a:rPr lang="zh-CN" altLang="en-US" sz="1800"/>
              <a:t>栈不为空且栈顶元素</a:t>
            </a:r>
            <a:r>
              <a:rPr lang="en-US" altLang="zh-CN" sz="1800"/>
              <a:t>&gt;</a:t>
            </a:r>
            <a:r>
              <a:rPr lang="zh-CN" altLang="en-US" sz="1800"/>
              <a:t>当前元素，用</a:t>
            </a:r>
            <a:r>
              <a:rPr lang="en-US" altLang="zh-CN" sz="1800"/>
              <a:t>mid</a:t>
            </a:r>
            <a:r>
              <a:rPr lang="zh-CN" altLang="en-US" sz="1800"/>
              <a:t>暂存栈顶元素后，将其出栈。栈不为空时，当前元素为</a:t>
            </a:r>
            <a:r>
              <a:rPr lang="en-US" altLang="zh-CN" sz="1800"/>
              <a:t>mid</a:t>
            </a:r>
            <a:r>
              <a:rPr lang="zh-CN" altLang="en-US" sz="1800"/>
              <a:t>右边的第一小元素，栈顶元素为</a:t>
            </a:r>
            <a:r>
              <a:rPr lang="en-US" altLang="zh-CN" sz="1800"/>
              <a:t>mid</a:t>
            </a:r>
            <a:r>
              <a:rPr lang="zh-CN" altLang="en-US" sz="1800"/>
              <a:t>左边的第一小元素。计算</a:t>
            </a:r>
            <a:r>
              <a:rPr lang="zh-CN" altLang="en-US" sz="1800">
                <a:sym typeface="+mn-ea"/>
              </a:rPr>
              <a:t>标准高度为</a:t>
            </a:r>
            <a:r>
              <a:rPr lang="en-US" altLang="zh-CN" sz="1800">
                <a:sym typeface="+mn-ea"/>
              </a:rPr>
              <a:t>heights[i]</a:t>
            </a:r>
            <a:r>
              <a:rPr lang="zh-CN" altLang="en-US" sz="1800">
                <a:sym typeface="+mn-ea"/>
              </a:rPr>
              <a:t>的</a:t>
            </a:r>
            <a:r>
              <a:rPr lang="zh-CN" altLang="en-US" sz="1800">
                <a:sym typeface="+mn-ea"/>
              </a:rPr>
              <a:t>矩形宽度</a:t>
            </a:r>
            <a:r>
              <a:rPr lang="en-US" altLang="zh-CN" sz="1800">
                <a:sym typeface="+mn-ea"/>
              </a:rPr>
              <a:t>min_right-min-left-1</a:t>
            </a:r>
            <a:r>
              <a:rPr lang="zh-CN" altLang="en-US" sz="1800">
                <a:sym typeface="+mn-ea"/>
              </a:rPr>
              <a:t>。计算矩形面积</a:t>
            </a:r>
            <a:r>
              <a:rPr lang="en-US" altLang="zh-CN" sz="1800">
                <a:sym typeface="+mn-ea"/>
              </a:rPr>
              <a:t>area</a:t>
            </a:r>
            <a:r>
              <a:rPr lang="zh-CN" altLang="en-US" sz="1800">
                <a:sym typeface="+mn-ea"/>
              </a:rPr>
              <a:t>，将</a:t>
            </a:r>
            <a:r>
              <a:rPr lang="en-US" altLang="zh-CN" sz="1800">
                <a:sym typeface="+mn-ea"/>
              </a:rPr>
              <a:t>area</a:t>
            </a:r>
            <a:r>
              <a:rPr lang="zh-CN" altLang="en-US" sz="1800">
                <a:sym typeface="+mn-ea"/>
              </a:rPr>
              <a:t>与当前最大面积</a:t>
            </a:r>
            <a:r>
              <a:rPr lang="en-US" altLang="zh-CN" sz="1800">
                <a:sym typeface="+mn-ea"/>
              </a:rPr>
              <a:t>largestArea</a:t>
            </a:r>
            <a:r>
              <a:rPr lang="zh-CN" altLang="en-US" sz="1800">
                <a:sym typeface="+mn-ea"/>
              </a:rPr>
              <a:t>比较，若</a:t>
            </a:r>
            <a:r>
              <a:rPr lang="en-US" altLang="zh-CN" sz="1800">
                <a:sym typeface="+mn-ea"/>
              </a:rPr>
              <a:t>area&gt;largestArea</a:t>
            </a:r>
            <a:r>
              <a:rPr lang="zh-CN" altLang="en-US" sz="1800">
                <a:sym typeface="+mn-ea"/>
              </a:rPr>
              <a:t>，则替换；</a:t>
            </a:r>
            <a:endParaRPr lang="zh-CN" altLang="en-US" sz="1800">
              <a:sym typeface="+mn-ea"/>
            </a:endParaRPr>
          </a:p>
          <a:p>
            <a:pPr marL="1200150" lvl="4" indent="-285750">
              <a:buFont typeface="Arial" panose="020B0604020202020204" pitchFamily="34" charset="0"/>
              <a:buChar char="•"/>
            </a:pPr>
            <a:r>
              <a:rPr lang="zh-CN" altLang="en-US" sz="1800"/>
              <a:t>将当前元素入栈。</a:t>
            </a:r>
            <a:endParaRPr lang="en-US" altLang="zh-CN" sz="1800"/>
          </a:p>
          <a:p>
            <a:pPr marL="0" lvl="2"/>
            <a:r>
              <a:rPr lang="en-US" altLang="zh-CN" sz="1800"/>
              <a:t>2</a:t>
            </a:r>
            <a:r>
              <a:rPr lang="zh-CN" altLang="en-US" sz="1800"/>
              <a:t>、</a:t>
            </a:r>
            <a:r>
              <a:rPr lang="zh-CN" altLang="en-US" sz="1800">
                <a:sym typeface="+mn-ea"/>
              </a:rPr>
              <a:t>返回最大面积</a:t>
            </a:r>
            <a:r>
              <a:rPr lang="en-US" altLang="zh-CN" sz="1800">
                <a:sym typeface="+mn-ea"/>
              </a:rPr>
              <a:t>largestArea</a:t>
            </a:r>
            <a:r>
              <a:rPr lang="zh-CN" altLang="en-US" sz="1800">
                <a:sym typeface="+mn-ea"/>
              </a:rPr>
              <a:t>。</a:t>
            </a:r>
            <a:endParaRPr lang="zh-CN" altLang="en-US" sz="1800"/>
          </a:p>
        </p:txBody>
      </p:sp>
      <p:sp>
        <p:nvSpPr>
          <p:cNvPr id="10" name="文本框 9"/>
          <p:cNvSpPr txBox="1"/>
          <p:nvPr/>
        </p:nvSpPr>
        <p:spPr>
          <a:xfrm>
            <a:off x="683260" y="1006475"/>
            <a:ext cx="7897495" cy="657860"/>
          </a:xfrm>
          <a:prstGeom prst="rect">
            <a:avLst/>
          </a:prstGeom>
          <a:noFill/>
        </p:spPr>
        <p:txBody>
          <a:bodyPr wrap="square" rtlCol="0">
            <a:noAutofit/>
          </a:bodyPr>
          <a:p>
            <a:pPr indent="457200"/>
            <a:r>
              <a:rPr lang="zh-CN" altLang="en-US"/>
              <a:t>本题实质是</a:t>
            </a:r>
            <a:r>
              <a:rPr lang="zh-CN" altLang="en-US">
                <a:sym typeface="+mn-ea"/>
              </a:rPr>
              <a:t>找到当前元素左边第一小元素、右边第一小元素后，计算出宽度。然后以当前元素值为标准高度，计算面积。</a:t>
            </a:r>
            <a:endParaRPr lang="zh-CN" altLang="en-US">
              <a:sym typeface="+mn-ea"/>
            </a:endParaRPr>
          </a:p>
          <a:p>
            <a:pPr indent="457200"/>
            <a:r>
              <a:rPr lang="zh-CN" altLang="en-US">
                <a:sym typeface="+mn-ea"/>
              </a:rPr>
              <a:t>我们的主要目的是寻找当前元素</a:t>
            </a:r>
            <a:r>
              <a:rPr lang="zh-CN" altLang="en-US">
                <a:sym typeface="+mn-ea"/>
              </a:rPr>
              <a:t>左边第一小元素、右边第一小元素，而单调递减栈可以实现，若栈顶元素</a:t>
            </a:r>
            <a:r>
              <a:rPr lang="en-US" altLang="zh-CN">
                <a:sym typeface="+mn-ea"/>
              </a:rPr>
              <a:t>&gt;</a:t>
            </a:r>
            <a:r>
              <a:rPr lang="zh-CN" altLang="en-US">
                <a:sym typeface="+mn-ea"/>
              </a:rPr>
              <a:t>当前元素，则当前元素即栈顶元素的右边第一小元素。而左边第一小元素是栈顶元素相邻的那个元素。</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9115" y="476250"/>
            <a:ext cx="3048000" cy="368300"/>
          </a:xfrm>
          <a:prstGeom prst="rect">
            <a:avLst/>
          </a:prstGeom>
          <a:noFill/>
        </p:spPr>
        <p:txBody>
          <a:bodyPr wrap="square" rtlCol="0">
            <a:spAutoFit/>
          </a:bodyPr>
          <a:p>
            <a:r>
              <a:rPr lang="zh-CN" altLang="en-US"/>
              <a:t>方案三：单调栈</a:t>
            </a:r>
            <a:endParaRPr lang="en-US" altLang="zh-CN"/>
          </a:p>
        </p:txBody>
      </p:sp>
      <p:grpSp>
        <p:nvGrpSpPr>
          <p:cNvPr id="21" name="组合 20"/>
          <p:cNvGrpSpPr/>
          <p:nvPr/>
        </p:nvGrpSpPr>
        <p:grpSpPr>
          <a:xfrm>
            <a:off x="675005" y="1052195"/>
            <a:ext cx="2226310" cy="1500505"/>
            <a:chOff x="1037" y="546"/>
            <a:chExt cx="3506" cy="2363"/>
          </a:xfrm>
        </p:grpSpPr>
        <p:sp>
          <p:nvSpPr>
            <p:cNvPr id="5" name="矩形 4"/>
            <p:cNvSpPr/>
            <p:nvPr>
              <p:custDataLst>
                <p:tags r:id="rId1"/>
              </p:custDataLst>
            </p:nvPr>
          </p:nvSpPr>
          <p:spPr>
            <a:xfrm>
              <a:off x="1037" y="1571"/>
              <a:ext cx="576" cy="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6" name="矩形 5"/>
            <p:cNvSpPr/>
            <p:nvPr>
              <p:custDataLst>
                <p:tags r:id="rId2"/>
              </p:custDataLst>
            </p:nvPr>
          </p:nvSpPr>
          <p:spPr>
            <a:xfrm>
              <a:off x="1621" y="2216"/>
              <a:ext cx="576" cy="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7" name="矩形 6"/>
            <p:cNvSpPr/>
            <p:nvPr>
              <p:custDataLst>
                <p:tags r:id="rId3"/>
              </p:custDataLst>
            </p:nvPr>
          </p:nvSpPr>
          <p:spPr>
            <a:xfrm>
              <a:off x="2210" y="864"/>
              <a:ext cx="576" cy="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8" name="矩形 7"/>
            <p:cNvSpPr/>
            <p:nvPr>
              <p:custDataLst>
                <p:tags r:id="rId4"/>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13" name="矩形 12"/>
            <p:cNvSpPr/>
            <p:nvPr>
              <p:custDataLst>
                <p:tags r:id="rId5"/>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4" name="矩形 13"/>
            <p:cNvSpPr/>
            <p:nvPr>
              <p:custDataLst>
                <p:tags r:id="rId6"/>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grpSp>
      <p:grpSp>
        <p:nvGrpSpPr>
          <p:cNvPr id="24" name="组合 23"/>
          <p:cNvGrpSpPr/>
          <p:nvPr/>
        </p:nvGrpSpPr>
        <p:grpSpPr>
          <a:xfrm>
            <a:off x="2186305" y="2924175"/>
            <a:ext cx="529590" cy="656590"/>
            <a:chOff x="947" y="4946"/>
            <a:chExt cx="834" cy="1034"/>
          </a:xfrm>
        </p:grpSpPr>
        <p:sp>
          <p:nvSpPr>
            <p:cNvPr id="9" name="上箭头 8"/>
            <p:cNvSpPr/>
            <p:nvPr>
              <p:custDataLst>
                <p:tags r:id="rId7"/>
              </p:custDataLst>
            </p:nvPr>
          </p:nvSpPr>
          <p:spPr>
            <a:xfrm>
              <a:off x="1189" y="4946"/>
              <a:ext cx="227" cy="4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custDataLst>
                <p:tags r:id="rId8"/>
              </p:custDataLst>
            </p:nvPr>
          </p:nvSpPr>
          <p:spPr>
            <a:xfrm>
              <a:off x="947" y="5400"/>
              <a:ext cx="834" cy="580"/>
            </a:xfrm>
            <a:prstGeom prst="rect">
              <a:avLst/>
            </a:prstGeom>
            <a:noFill/>
          </p:spPr>
          <p:txBody>
            <a:bodyPr wrap="square" rtlCol="0">
              <a:spAutoFit/>
            </a:bodyPr>
            <a:p>
              <a:r>
                <a:rPr lang="en-US" altLang="zh-CN"/>
                <a:t>cur</a:t>
              </a:r>
              <a:endParaRPr lang="en-US" altLang="zh-CN"/>
            </a:p>
          </p:txBody>
        </p:sp>
      </p:grpSp>
      <p:graphicFrame>
        <p:nvGraphicFramePr>
          <p:cNvPr id="10" name="表格 9"/>
          <p:cNvGraphicFramePr/>
          <p:nvPr>
            <p:custDataLst>
              <p:tags r:id="rId9"/>
            </p:custDataLst>
          </p:nvPr>
        </p:nvGraphicFramePr>
        <p:xfrm>
          <a:off x="4438015" y="763905"/>
          <a:ext cx="864870" cy="2286000"/>
        </p:xfrm>
        <a:graphic>
          <a:graphicData uri="http://schemas.openxmlformats.org/drawingml/2006/table">
            <a:tbl>
              <a:tblPr firstRow="1" bandRow="1">
                <a:tableStyleId>{5C22544A-7EE6-4342-B048-85BDC9FD1C3A}</a:tableStyleId>
              </a:tblPr>
              <a:tblGrid>
                <a:gridCol w="864870"/>
              </a:tblGrid>
              <a:tr h="381000">
                <a:tc>
                  <a:txBody>
                    <a:bodyPr/>
                    <a:p>
                      <a:pPr>
                        <a:buNone/>
                      </a:pP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buNone/>
                      </a:pPr>
                      <a:endParaRPr lang="zh-C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buNone/>
                      </a:pPr>
                      <a:endParaRPr lang="en-US" altLang="zh-CN"/>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buNone/>
                      </a:pPr>
                      <a:endParaRPr lang="en-US" altLang="zh-CN"/>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buNone/>
                      </a:pPr>
                      <a:r>
                        <a:rPr lang="en-US" altLang="zh-CN"/>
                        <a:t> </a:t>
                      </a:r>
                      <a:r>
                        <a:rPr lang="en-US" altLang="zh-CN" sz="1800">
                          <a:sym typeface="+mn-ea"/>
                        </a:rPr>
                        <a:t>2  1</a:t>
                      </a:r>
                      <a:endParaRPr lang="en-US" altLang="zh-CN"/>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81000">
                <a:tc>
                  <a:txBody>
                    <a:bodyPr/>
                    <a:p>
                      <a:pPr>
                        <a:buNone/>
                      </a:pPr>
                      <a:r>
                        <a:rPr lang="en-US" altLang="zh-CN"/>
                        <a:t>0  0</a:t>
                      </a:r>
                      <a:endParaRPr lang="en-US" altLang="zh-CN"/>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
        <p:nvSpPr>
          <p:cNvPr id="11" name="文本框 10"/>
          <p:cNvSpPr txBox="1"/>
          <p:nvPr/>
        </p:nvSpPr>
        <p:spPr>
          <a:xfrm>
            <a:off x="4509770" y="3212465"/>
            <a:ext cx="862965" cy="368300"/>
          </a:xfrm>
          <a:prstGeom prst="rect">
            <a:avLst/>
          </a:prstGeom>
          <a:noFill/>
        </p:spPr>
        <p:txBody>
          <a:bodyPr wrap="square" rtlCol="0">
            <a:spAutoFit/>
          </a:bodyPr>
          <a:p>
            <a:r>
              <a:rPr lang="en-US" altLang="zh-CN"/>
              <a:t>stack</a:t>
            </a:r>
            <a:endParaRPr lang="en-US" altLang="zh-CN"/>
          </a:p>
        </p:txBody>
      </p:sp>
      <p:cxnSp>
        <p:nvCxnSpPr>
          <p:cNvPr id="41" name="直接连接符 40"/>
          <p:cNvCxnSpPr/>
          <p:nvPr>
            <p:custDataLst>
              <p:tags r:id="rId10"/>
            </p:custDataLst>
          </p:nvPr>
        </p:nvCxnSpPr>
        <p:spPr>
          <a:xfrm>
            <a:off x="405765" y="2552700"/>
            <a:ext cx="2847975" cy="1333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23850" y="2586355"/>
            <a:ext cx="4076065" cy="368300"/>
          </a:xfrm>
          <a:prstGeom prst="rect">
            <a:avLst/>
          </a:prstGeom>
          <a:noFill/>
        </p:spPr>
        <p:txBody>
          <a:bodyPr wrap="square" rtlCol="0">
            <a:spAutoFit/>
          </a:bodyPr>
          <a:p>
            <a:r>
              <a:rPr lang="en-US" altLang="zh-CN">
                <a:sym typeface="+mn-ea"/>
              </a:rPr>
              <a:t>0   1     2     3    4    5     6    7</a:t>
            </a:r>
            <a:endParaRPr lang="en-US" altLang="zh-CN">
              <a:solidFill>
                <a:schemeClr val="bg2">
                  <a:lumMod val="40000"/>
                  <a:lumOff val="60000"/>
                </a:schemeClr>
              </a:solidFill>
            </a:endParaRPr>
          </a:p>
        </p:txBody>
      </p:sp>
      <p:sp>
        <p:nvSpPr>
          <p:cNvPr id="27" name="文本框 26"/>
          <p:cNvSpPr txBox="1"/>
          <p:nvPr/>
        </p:nvSpPr>
        <p:spPr>
          <a:xfrm>
            <a:off x="5436235" y="1916430"/>
            <a:ext cx="3048000" cy="368300"/>
          </a:xfrm>
          <a:prstGeom prst="rect">
            <a:avLst/>
          </a:prstGeom>
          <a:noFill/>
        </p:spPr>
        <p:txBody>
          <a:bodyPr wrap="square" rtlCol="0">
            <a:spAutoFit/>
          </a:bodyPr>
          <a:p>
            <a:r>
              <a:rPr lang="en-US" altLang="zh-CN"/>
              <a:t>5  2</a:t>
            </a:r>
            <a:endParaRPr lang="en-US" altLang="zh-CN"/>
          </a:p>
        </p:txBody>
      </p:sp>
      <p:sp>
        <p:nvSpPr>
          <p:cNvPr id="28" name="矩形 27"/>
          <p:cNvSpPr/>
          <p:nvPr>
            <p:custDataLst>
              <p:tags r:id="rId11"/>
            </p:custDataLst>
          </p:nvPr>
        </p:nvSpPr>
        <p:spPr>
          <a:xfrm>
            <a:off x="1416685" y="1253490"/>
            <a:ext cx="744855" cy="1313180"/>
          </a:xfrm>
          <a:prstGeom prst="rect">
            <a:avLst/>
          </a:prstGeom>
          <a:solidFill>
            <a:srgbClr val="FFFF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nvGrpSpPr>
        <p:grpSpPr>
          <a:xfrm>
            <a:off x="36195" y="705485"/>
            <a:ext cx="3023870" cy="1920240"/>
            <a:chOff x="283" y="772"/>
            <a:chExt cx="4762" cy="3024"/>
          </a:xfrm>
        </p:grpSpPr>
        <p:grpSp>
          <p:nvGrpSpPr>
            <p:cNvPr id="16" name="组合 15"/>
            <p:cNvGrpSpPr/>
            <p:nvPr/>
          </p:nvGrpSpPr>
          <p:grpSpPr>
            <a:xfrm>
              <a:off x="925" y="772"/>
              <a:ext cx="3635" cy="3024"/>
              <a:chOff x="1037" y="546"/>
              <a:chExt cx="3635" cy="3024"/>
            </a:xfrm>
          </p:grpSpPr>
          <p:sp>
            <p:nvSpPr>
              <p:cNvPr id="17" name="矩形 16"/>
              <p:cNvSpPr/>
              <p:nvPr>
                <p:custDataLst>
                  <p:tags r:id="rId1"/>
                </p:custDataLst>
              </p:nvPr>
            </p:nvSpPr>
            <p:spPr>
              <a:xfrm>
                <a:off x="1037" y="1571"/>
                <a:ext cx="576" cy="1338"/>
              </a:xfrm>
              <a:prstGeom prst="rect">
                <a:avLst/>
              </a:pr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8" name="矩形 17"/>
              <p:cNvSpPr/>
              <p:nvPr>
                <p:custDataLst>
                  <p:tags r:id="rId2"/>
                </p:custDataLst>
              </p:nvPr>
            </p:nvSpPr>
            <p:spPr>
              <a:xfrm>
                <a:off x="1621" y="2216"/>
                <a:ext cx="576" cy="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19" name="矩形 18"/>
              <p:cNvSpPr/>
              <p:nvPr>
                <p:custDataLst>
                  <p:tags r:id="rId3"/>
                </p:custDataLst>
              </p:nvPr>
            </p:nvSpPr>
            <p:spPr>
              <a:xfrm>
                <a:off x="2210" y="864"/>
                <a:ext cx="576" cy="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24" name="矩形 23"/>
              <p:cNvSpPr/>
              <p:nvPr>
                <p:custDataLst>
                  <p:tags r:id="rId4"/>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34" name="矩形 33"/>
              <p:cNvSpPr/>
              <p:nvPr>
                <p:custDataLst>
                  <p:tags r:id="rId5"/>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36" name="矩形 35"/>
              <p:cNvSpPr/>
              <p:nvPr>
                <p:custDataLst>
                  <p:tags r:id="rId6"/>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37" name="文本框 36"/>
              <p:cNvSpPr txBox="1"/>
              <p:nvPr>
                <p:custDataLst>
                  <p:tags r:id="rId7"/>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cxnSp>
          <p:nvCxnSpPr>
            <p:cNvPr id="15" name="直接连接符 14"/>
            <p:cNvCxnSpPr/>
            <p:nvPr/>
          </p:nvCxnSpPr>
          <p:spPr>
            <a:xfrm>
              <a:off x="283" y="3132"/>
              <a:ext cx="476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3195955" y="707390"/>
            <a:ext cx="3023870" cy="1920240"/>
            <a:chOff x="283" y="772"/>
            <a:chExt cx="4762" cy="3024"/>
          </a:xfrm>
        </p:grpSpPr>
        <p:grpSp>
          <p:nvGrpSpPr>
            <p:cNvPr id="13" name="组合 12"/>
            <p:cNvGrpSpPr/>
            <p:nvPr/>
          </p:nvGrpSpPr>
          <p:grpSpPr>
            <a:xfrm>
              <a:off x="925" y="772"/>
              <a:ext cx="3635" cy="3024"/>
              <a:chOff x="1037" y="546"/>
              <a:chExt cx="3635" cy="3024"/>
            </a:xfrm>
          </p:grpSpPr>
          <p:sp>
            <p:nvSpPr>
              <p:cNvPr id="14" name="矩形 13"/>
              <p:cNvSpPr/>
              <p:nvPr>
                <p:custDataLst>
                  <p:tags r:id="rId8"/>
                </p:custDataLst>
              </p:nvPr>
            </p:nvSpPr>
            <p:spPr>
              <a:xfrm>
                <a:off x="1037" y="1571"/>
                <a:ext cx="576" cy="1338"/>
              </a:xfrm>
              <a:prstGeom prst="rect">
                <a:avLst/>
              </a:pr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26" name="矩形 25"/>
              <p:cNvSpPr/>
              <p:nvPr>
                <p:custDataLst>
                  <p:tags r:id="rId9"/>
                </p:custDataLst>
              </p:nvPr>
            </p:nvSpPr>
            <p:spPr>
              <a:xfrm>
                <a:off x="1621" y="2216"/>
                <a:ext cx="576" cy="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42" name="矩形 41"/>
              <p:cNvSpPr/>
              <p:nvPr>
                <p:custDataLst>
                  <p:tags r:id="rId10"/>
                </p:custDataLst>
              </p:nvPr>
            </p:nvSpPr>
            <p:spPr>
              <a:xfrm>
                <a:off x="2210" y="864"/>
                <a:ext cx="576" cy="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43" name="矩形 42"/>
              <p:cNvSpPr/>
              <p:nvPr>
                <p:custDataLst>
                  <p:tags r:id="rId11"/>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44" name="矩形 43"/>
              <p:cNvSpPr/>
              <p:nvPr>
                <p:custDataLst>
                  <p:tags r:id="rId12"/>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45" name="矩形 44"/>
              <p:cNvSpPr/>
              <p:nvPr>
                <p:custDataLst>
                  <p:tags r:id="rId13"/>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47" name="文本框 46"/>
              <p:cNvSpPr txBox="1"/>
              <p:nvPr>
                <p:custDataLst>
                  <p:tags r:id="rId14"/>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cxnSp>
          <p:nvCxnSpPr>
            <p:cNvPr id="50" name="直接连接符 49"/>
            <p:cNvCxnSpPr/>
            <p:nvPr>
              <p:custDataLst>
                <p:tags r:id="rId15"/>
              </p:custDataLst>
            </p:nvPr>
          </p:nvCxnSpPr>
          <p:spPr>
            <a:xfrm>
              <a:off x="283" y="3132"/>
              <a:ext cx="476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1" name="矩形 50"/>
          <p:cNvSpPr/>
          <p:nvPr>
            <p:custDataLst>
              <p:tags r:id="rId16"/>
            </p:custDataLst>
          </p:nvPr>
        </p:nvSpPr>
        <p:spPr>
          <a:xfrm>
            <a:off x="3601720" y="1341755"/>
            <a:ext cx="372745" cy="864235"/>
          </a:xfrm>
          <a:prstGeom prst="rect">
            <a:avLst/>
          </a:prstGeom>
          <a:solidFill>
            <a:srgbClr val="FFFF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4" name="组合 53"/>
          <p:cNvGrpSpPr/>
          <p:nvPr/>
        </p:nvGrpSpPr>
        <p:grpSpPr>
          <a:xfrm>
            <a:off x="6371590" y="710565"/>
            <a:ext cx="3023870" cy="1920240"/>
            <a:chOff x="283" y="772"/>
            <a:chExt cx="4762" cy="3024"/>
          </a:xfrm>
        </p:grpSpPr>
        <p:grpSp>
          <p:nvGrpSpPr>
            <p:cNvPr id="55" name="组合 54"/>
            <p:cNvGrpSpPr/>
            <p:nvPr/>
          </p:nvGrpSpPr>
          <p:grpSpPr>
            <a:xfrm>
              <a:off x="925" y="772"/>
              <a:ext cx="3635" cy="3024"/>
              <a:chOff x="1037" y="546"/>
              <a:chExt cx="3635" cy="3024"/>
            </a:xfrm>
          </p:grpSpPr>
          <p:sp>
            <p:nvSpPr>
              <p:cNvPr id="56" name="矩形 55"/>
              <p:cNvSpPr/>
              <p:nvPr>
                <p:custDataLst>
                  <p:tags r:id="rId17"/>
                </p:custDataLst>
              </p:nvPr>
            </p:nvSpPr>
            <p:spPr>
              <a:xfrm>
                <a:off x="1037" y="1571"/>
                <a:ext cx="576" cy="1338"/>
              </a:xfrm>
              <a:prstGeom prst="rect">
                <a:avLst/>
              </a:pr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57" name="矩形 56"/>
              <p:cNvSpPr/>
              <p:nvPr>
                <p:custDataLst>
                  <p:tags r:id="rId18"/>
                </p:custDataLst>
              </p:nvPr>
            </p:nvSpPr>
            <p:spPr>
              <a:xfrm>
                <a:off x="1621" y="2216"/>
                <a:ext cx="576" cy="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58" name="矩形 57"/>
              <p:cNvSpPr/>
              <p:nvPr>
                <p:custDataLst>
                  <p:tags r:id="rId19"/>
                </p:custDataLst>
              </p:nvPr>
            </p:nvSpPr>
            <p:spPr>
              <a:xfrm>
                <a:off x="2210" y="864"/>
                <a:ext cx="576" cy="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59" name="矩形 58"/>
              <p:cNvSpPr/>
              <p:nvPr>
                <p:custDataLst>
                  <p:tags r:id="rId20"/>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60" name="矩形 59"/>
              <p:cNvSpPr/>
              <p:nvPr>
                <p:custDataLst>
                  <p:tags r:id="rId21"/>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61" name="矩形 60"/>
              <p:cNvSpPr/>
              <p:nvPr>
                <p:custDataLst>
                  <p:tags r:id="rId22"/>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62" name="文本框 61"/>
              <p:cNvSpPr txBox="1"/>
              <p:nvPr>
                <p:custDataLst>
                  <p:tags r:id="rId23"/>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cxnSp>
          <p:nvCxnSpPr>
            <p:cNvPr id="63" name="直接连接符 62"/>
            <p:cNvCxnSpPr/>
            <p:nvPr>
              <p:custDataLst>
                <p:tags r:id="rId24"/>
              </p:custDataLst>
            </p:nvPr>
          </p:nvCxnSpPr>
          <p:spPr>
            <a:xfrm>
              <a:off x="283" y="3132"/>
              <a:ext cx="476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4" name="矩形 63"/>
          <p:cNvSpPr/>
          <p:nvPr>
            <p:custDataLst>
              <p:tags r:id="rId25"/>
            </p:custDataLst>
          </p:nvPr>
        </p:nvSpPr>
        <p:spPr>
          <a:xfrm>
            <a:off x="6777355" y="1344930"/>
            <a:ext cx="386715" cy="864235"/>
          </a:xfrm>
          <a:prstGeom prst="rect">
            <a:avLst/>
          </a:prstGeom>
          <a:solidFill>
            <a:srgbClr val="FFFF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5" name="直接连接符 64"/>
          <p:cNvCxnSpPr>
            <a:endCxn id="64" idx="0"/>
          </p:cNvCxnSpPr>
          <p:nvPr>
            <p:custDataLst>
              <p:tags r:id="rId26"/>
            </p:custDataLst>
          </p:nvPr>
        </p:nvCxnSpPr>
        <p:spPr>
          <a:xfrm flipV="1">
            <a:off x="6443980" y="1344930"/>
            <a:ext cx="527050" cy="8693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64" idx="0"/>
          </p:cNvCxnSpPr>
          <p:nvPr>
            <p:custDataLst>
              <p:tags r:id="rId27"/>
            </p:custDataLst>
          </p:nvPr>
        </p:nvCxnSpPr>
        <p:spPr>
          <a:xfrm flipH="1" flipV="1">
            <a:off x="6971030" y="1344930"/>
            <a:ext cx="361950" cy="4260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p:nvGrpSpPr>
        <p:grpSpPr>
          <a:xfrm>
            <a:off x="211455" y="3695065"/>
            <a:ext cx="2847340" cy="1920240"/>
            <a:chOff x="5550" y="750"/>
            <a:chExt cx="4484" cy="3024"/>
          </a:xfrm>
        </p:grpSpPr>
        <p:grpSp>
          <p:nvGrpSpPr>
            <p:cNvPr id="68" name="组合 67"/>
            <p:cNvGrpSpPr/>
            <p:nvPr/>
          </p:nvGrpSpPr>
          <p:grpSpPr>
            <a:xfrm>
              <a:off x="6021" y="750"/>
              <a:ext cx="3635" cy="3024"/>
              <a:chOff x="1037" y="546"/>
              <a:chExt cx="3635" cy="3024"/>
            </a:xfrm>
          </p:grpSpPr>
          <p:sp>
            <p:nvSpPr>
              <p:cNvPr id="69" name="矩形 68"/>
              <p:cNvSpPr/>
              <p:nvPr>
                <p:custDataLst>
                  <p:tags r:id="rId28"/>
                </p:custDataLst>
              </p:nvPr>
            </p:nvSpPr>
            <p:spPr>
              <a:xfrm>
                <a:off x="1037" y="1571"/>
                <a:ext cx="576" cy="13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70" name="矩形 69"/>
              <p:cNvSpPr/>
              <p:nvPr>
                <p:custDataLst>
                  <p:tags r:id="rId29"/>
                </p:custDataLst>
              </p:nvPr>
            </p:nvSpPr>
            <p:spPr>
              <a:xfrm>
                <a:off x="1621" y="2216"/>
                <a:ext cx="576" cy="693"/>
              </a:xfrm>
              <a:prstGeom prst="rect">
                <a:avLst/>
              </a:pr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71" name="矩形 70"/>
              <p:cNvSpPr/>
              <p:nvPr>
                <p:custDataLst>
                  <p:tags r:id="rId30"/>
                </p:custDataLst>
              </p:nvPr>
            </p:nvSpPr>
            <p:spPr>
              <a:xfrm>
                <a:off x="2210" y="864"/>
                <a:ext cx="576" cy="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72" name="矩形 71"/>
              <p:cNvSpPr/>
              <p:nvPr>
                <p:custDataLst>
                  <p:tags r:id="rId31"/>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73" name="矩形 72"/>
              <p:cNvSpPr/>
              <p:nvPr>
                <p:custDataLst>
                  <p:tags r:id="rId32"/>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74" name="矩形 73"/>
              <p:cNvSpPr/>
              <p:nvPr>
                <p:custDataLst>
                  <p:tags r:id="rId33"/>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75" name="文本框 74"/>
              <p:cNvSpPr txBox="1"/>
              <p:nvPr>
                <p:custDataLst>
                  <p:tags r:id="rId34"/>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cxnSp>
          <p:nvCxnSpPr>
            <p:cNvPr id="76" name="直接连接符 75"/>
            <p:cNvCxnSpPr/>
            <p:nvPr>
              <p:custDataLst>
                <p:tags r:id="rId35"/>
              </p:custDataLst>
            </p:nvPr>
          </p:nvCxnSpPr>
          <p:spPr>
            <a:xfrm>
              <a:off x="5550" y="3111"/>
              <a:ext cx="4485" cy="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a:off x="3157220" y="3693795"/>
            <a:ext cx="2847340" cy="1920240"/>
            <a:chOff x="5550" y="750"/>
            <a:chExt cx="4484" cy="3024"/>
          </a:xfrm>
        </p:grpSpPr>
        <p:grpSp>
          <p:nvGrpSpPr>
            <p:cNvPr id="81" name="组合 80"/>
            <p:cNvGrpSpPr/>
            <p:nvPr/>
          </p:nvGrpSpPr>
          <p:grpSpPr>
            <a:xfrm>
              <a:off x="6021" y="750"/>
              <a:ext cx="3635" cy="3024"/>
              <a:chOff x="1037" y="546"/>
              <a:chExt cx="3635" cy="3024"/>
            </a:xfrm>
          </p:grpSpPr>
          <p:sp>
            <p:nvSpPr>
              <p:cNvPr id="82" name="矩形 81"/>
              <p:cNvSpPr/>
              <p:nvPr>
                <p:custDataLst>
                  <p:tags r:id="rId36"/>
                </p:custDataLst>
              </p:nvPr>
            </p:nvSpPr>
            <p:spPr>
              <a:xfrm>
                <a:off x="1037" y="1571"/>
                <a:ext cx="576" cy="13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83" name="矩形 82"/>
              <p:cNvSpPr/>
              <p:nvPr>
                <p:custDataLst>
                  <p:tags r:id="rId37"/>
                </p:custDataLst>
              </p:nvPr>
            </p:nvSpPr>
            <p:spPr>
              <a:xfrm>
                <a:off x="1621" y="2216"/>
                <a:ext cx="576" cy="693"/>
              </a:xfrm>
              <a:prstGeom prst="rect">
                <a:avLst/>
              </a:pr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84" name="矩形 83"/>
              <p:cNvSpPr/>
              <p:nvPr>
                <p:custDataLst>
                  <p:tags r:id="rId38"/>
                </p:custDataLst>
              </p:nvPr>
            </p:nvSpPr>
            <p:spPr>
              <a:xfrm>
                <a:off x="2210" y="864"/>
                <a:ext cx="576" cy="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85" name="矩形 84"/>
              <p:cNvSpPr/>
              <p:nvPr>
                <p:custDataLst>
                  <p:tags r:id="rId39"/>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86" name="矩形 85"/>
              <p:cNvSpPr/>
              <p:nvPr>
                <p:custDataLst>
                  <p:tags r:id="rId40"/>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87" name="矩形 86"/>
              <p:cNvSpPr/>
              <p:nvPr>
                <p:custDataLst>
                  <p:tags r:id="rId41"/>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88" name="文本框 87"/>
              <p:cNvSpPr txBox="1"/>
              <p:nvPr>
                <p:custDataLst>
                  <p:tags r:id="rId42"/>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cxnSp>
          <p:nvCxnSpPr>
            <p:cNvPr id="89" name="直接连接符 88"/>
            <p:cNvCxnSpPr/>
            <p:nvPr>
              <p:custDataLst>
                <p:tags r:id="rId43"/>
              </p:custDataLst>
            </p:nvPr>
          </p:nvCxnSpPr>
          <p:spPr>
            <a:xfrm>
              <a:off x="5550" y="3111"/>
              <a:ext cx="4485" cy="21"/>
            </a:xfrm>
            <a:prstGeom prst="line">
              <a:avLst/>
            </a:prstGeom>
          </p:spPr>
          <p:style>
            <a:lnRef idx="1">
              <a:schemeClr val="accent1"/>
            </a:lnRef>
            <a:fillRef idx="0">
              <a:schemeClr val="accent1"/>
            </a:fillRef>
            <a:effectRef idx="0">
              <a:schemeClr val="accent1"/>
            </a:effectRef>
            <a:fontRef idx="minor">
              <a:schemeClr val="tx1"/>
            </a:fontRef>
          </p:style>
        </p:cxnSp>
      </p:grpSp>
      <p:sp>
        <p:nvSpPr>
          <p:cNvPr id="90" name="矩形 89"/>
          <p:cNvSpPr/>
          <p:nvPr>
            <p:custDataLst>
              <p:tags r:id="rId44"/>
            </p:custDataLst>
          </p:nvPr>
        </p:nvSpPr>
        <p:spPr>
          <a:xfrm>
            <a:off x="510540" y="4754880"/>
            <a:ext cx="2225675" cy="452755"/>
          </a:xfrm>
          <a:prstGeom prst="rect">
            <a:avLst/>
          </a:prstGeom>
          <a:solidFill>
            <a:srgbClr val="FFFF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93" name="组合 92"/>
          <p:cNvGrpSpPr/>
          <p:nvPr/>
        </p:nvGrpSpPr>
        <p:grpSpPr>
          <a:xfrm>
            <a:off x="6325235" y="3760470"/>
            <a:ext cx="2847340" cy="1920240"/>
            <a:chOff x="5550" y="750"/>
            <a:chExt cx="4484" cy="3024"/>
          </a:xfrm>
        </p:grpSpPr>
        <p:grpSp>
          <p:nvGrpSpPr>
            <p:cNvPr id="94" name="组合 93"/>
            <p:cNvGrpSpPr/>
            <p:nvPr/>
          </p:nvGrpSpPr>
          <p:grpSpPr>
            <a:xfrm>
              <a:off x="6021" y="750"/>
              <a:ext cx="3635" cy="3024"/>
              <a:chOff x="1037" y="546"/>
              <a:chExt cx="3635" cy="3024"/>
            </a:xfrm>
          </p:grpSpPr>
          <p:sp>
            <p:nvSpPr>
              <p:cNvPr id="95" name="矩形 94"/>
              <p:cNvSpPr/>
              <p:nvPr>
                <p:custDataLst>
                  <p:tags r:id="rId45"/>
                </p:custDataLst>
              </p:nvPr>
            </p:nvSpPr>
            <p:spPr>
              <a:xfrm>
                <a:off x="1037" y="1571"/>
                <a:ext cx="576" cy="13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96" name="矩形 95"/>
              <p:cNvSpPr/>
              <p:nvPr>
                <p:custDataLst>
                  <p:tags r:id="rId46"/>
                </p:custDataLst>
              </p:nvPr>
            </p:nvSpPr>
            <p:spPr>
              <a:xfrm>
                <a:off x="1621" y="2216"/>
                <a:ext cx="576" cy="693"/>
              </a:xfrm>
              <a:prstGeom prst="rect">
                <a:avLst/>
              </a:pr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97" name="矩形 96"/>
              <p:cNvSpPr/>
              <p:nvPr>
                <p:custDataLst>
                  <p:tags r:id="rId47"/>
                </p:custDataLst>
              </p:nvPr>
            </p:nvSpPr>
            <p:spPr>
              <a:xfrm>
                <a:off x="2210" y="864"/>
                <a:ext cx="576" cy="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98" name="矩形 97"/>
              <p:cNvSpPr/>
              <p:nvPr>
                <p:custDataLst>
                  <p:tags r:id="rId48"/>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99" name="矩形 98"/>
              <p:cNvSpPr/>
              <p:nvPr>
                <p:custDataLst>
                  <p:tags r:id="rId49"/>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00" name="矩形 99"/>
              <p:cNvSpPr/>
              <p:nvPr>
                <p:custDataLst>
                  <p:tags r:id="rId50"/>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101" name="文本框 100"/>
              <p:cNvSpPr txBox="1"/>
              <p:nvPr>
                <p:custDataLst>
                  <p:tags r:id="rId51"/>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cxnSp>
          <p:nvCxnSpPr>
            <p:cNvPr id="102" name="直接连接符 101"/>
            <p:cNvCxnSpPr/>
            <p:nvPr>
              <p:custDataLst>
                <p:tags r:id="rId52"/>
              </p:custDataLst>
            </p:nvPr>
          </p:nvCxnSpPr>
          <p:spPr>
            <a:xfrm>
              <a:off x="5550" y="3111"/>
              <a:ext cx="4485" cy="2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3" name="矩形 102"/>
          <p:cNvSpPr/>
          <p:nvPr>
            <p:custDataLst>
              <p:tags r:id="rId53"/>
            </p:custDataLst>
          </p:nvPr>
        </p:nvSpPr>
        <p:spPr>
          <a:xfrm>
            <a:off x="6630670" y="4817110"/>
            <a:ext cx="2220595" cy="455295"/>
          </a:xfrm>
          <a:prstGeom prst="rect">
            <a:avLst/>
          </a:prstGeom>
          <a:solidFill>
            <a:srgbClr val="FFFF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cxnSp>
        <p:nvCxnSpPr>
          <p:cNvPr id="104" name="直接连接符 103"/>
          <p:cNvCxnSpPr/>
          <p:nvPr>
            <p:custDataLst>
              <p:tags r:id="rId54"/>
            </p:custDataLst>
          </p:nvPr>
        </p:nvCxnSpPr>
        <p:spPr>
          <a:xfrm flipV="1">
            <a:off x="6397625" y="4840605"/>
            <a:ext cx="759460" cy="382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custDataLst>
              <p:tags r:id="rId55"/>
            </p:custDataLst>
          </p:nvPr>
        </p:nvCxnSpPr>
        <p:spPr>
          <a:xfrm>
            <a:off x="7085330" y="4840605"/>
            <a:ext cx="2016125" cy="4324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文本框 105"/>
          <p:cNvSpPr txBox="1"/>
          <p:nvPr/>
        </p:nvSpPr>
        <p:spPr>
          <a:xfrm>
            <a:off x="36195" y="2258060"/>
            <a:ext cx="3159125" cy="368300"/>
          </a:xfrm>
          <a:prstGeom prst="rect">
            <a:avLst/>
          </a:prstGeom>
          <a:noFill/>
        </p:spPr>
        <p:txBody>
          <a:bodyPr wrap="square" rtlCol="0">
            <a:spAutoFit/>
          </a:bodyPr>
          <a:p>
            <a:r>
              <a:rPr lang="en-US" altLang="zh-CN"/>
              <a:t>-1                                        6</a:t>
            </a:r>
            <a:endParaRPr lang="en-US" altLang="zh-CN"/>
          </a:p>
        </p:txBody>
      </p:sp>
      <p:sp>
        <p:nvSpPr>
          <p:cNvPr id="107" name="文本框 106"/>
          <p:cNvSpPr txBox="1"/>
          <p:nvPr>
            <p:custDataLst>
              <p:tags r:id="rId56"/>
            </p:custDataLst>
          </p:nvPr>
        </p:nvSpPr>
        <p:spPr>
          <a:xfrm>
            <a:off x="3213100" y="2275840"/>
            <a:ext cx="3159125" cy="368300"/>
          </a:xfrm>
          <a:prstGeom prst="rect">
            <a:avLst/>
          </a:prstGeom>
          <a:noFill/>
        </p:spPr>
        <p:txBody>
          <a:bodyPr wrap="square" rtlCol="0">
            <a:spAutoFit/>
          </a:bodyPr>
          <a:p>
            <a:r>
              <a:rPr lang="en-US" altLang="zh-CN"/>
              <a:t>-1                                        6</a:t>
            </a:r>
            <a:endParaRPr lang="en-US" altLang="zh-CN"/>
          </a:p>
        </p:txBody>
      </p:sp>
      <p:sp>
        <p:nvSpPr>
          <p:cNvPr id="108" name="文本框 107"/>
          <p:cNvSpPr txBox="1"/>
          <p:nvPr>
            <p:custDataLst>
              <p:tags r:id="rId57"/>
            </p:custDataLst>
          </p:nvPr>
        </p:nvSpPr>
        <p:spPr>
          <a:xfrm>
            <a:off x="6300470" y="2286000"/>
            <a:ext cx="3159125" cy="368300"/>
          </a:xfrm>
          <a:prstGeom prst="rect">
            <a:avLst/>
          </a:prstGeom>
          <a:noFill/>
        </p:spPr>
        <p:txBody>
          <a:bodyPr wrap="square" rtlCol="0">
            <a:spAutoFit/>
          </a:bodyPr>
          <a:p>
            <a:r>
              <a:rPr lang="en-US" altLang="zh-CN"/>
              <a:t>-1                                       6</a:t>
            </a:r>
            <a:endParaRPr lang="en-US" altLang="zh-CN"/>
          </a:p>
        </p:txBody>
      </p:sp>
      <p:sp>
        <p:nvSpPr>
          <p:cNvPr id="109" name="文本框 108"/>
          <p:cNvSpPr txBox="1"/>
          <p:nvPr>
            <p:custDataLst>
              <p:tags r:id="rId58"/>
            </p:custDataLst>
          </p:nvPr>
        </p:nvSpPr>
        <p:spPr>
          <a:xfrm>
            <a:off x="179070" y="5264785"/>
            <a:ext cx="3159125" cy="368300"/>
          </a:xfrm>
          <a:prstGeom prst="rect">
            <a:avLst/>
          </a:prstGeom>
          <a:noFill/>
        </p:spPr>
        <p:txBody>
          <a:bodyPr wrap="square" rtlCol="0">
            <a:spAutoFit/>
          </a:bodyPr>
          <a:p>
            <a:r>
              <a:rPr lang="en-US" altLang="zh-CN"/>
              <a:t>-1                                       6</a:t>
            </a:r>
            <a:endParaRPr lang="en-US" altLang="zh-CN"/>
          </a:p>
        </p:txBody>
      </p:sp>
      <p:sp>
        <p:nvSpPr>
          <p:cNvPr id="110" name="文本框 109"/>
          <p:cNvSpPr txBox="1"/>
          <p:nvPr>
            <p:custDataLst>
              <p:tags r:id="rId59"/>
            </p:custDataLst>
          </p:nvPr>
        </p:nvSpPr>
        <p:spPr>
          <a:xfrm>
            <a:off x="3141345" y="5279390"/>
            <a:ext cx="3159125" cy="368300"/>
          </a:xfrm>
          <a:prstGeom prst="rect">
            <a:avLst/>
          </a:prstGeom>
          <a:noFill/>
        </p:spPr>
        <p:txBody>
          <a:bodyPr wrap="square" rtlCol="0">
            <a:spAutoFit/>
          </a:bodyPr>
          <a:p>
            <a:r>
              <a:rPr lang="en-US" altLang="zh-CN"/>
              <a:t>-1                                      6</a:t>
            </a:r>
            <a:endParaRPr lang="en-US" altLang="zh-CN"/>
          </a:p>
        </p:txBody>
      </p:sp>
      <p:sp>
        <p:nvSpPr>
          <p:cNvPr id="111" name="文本框 110"/>
          <p:cNvSpPr txBox="1"/>
          <p:nvPr>
            <p:custDataLst>
              <p:tags r:id="rId60"/>
            </p:custDataLst>
          </p:nvPr>
        </p:nvSpPr>
        <p:spPr>
          <a:xfrm>
            <a:off x="6325235" y="5336540"/>
            <a:ext cx="3159125" cy="368300"/>
          </a:xfrm>
          <a:prstGeom prst="rect">
            <a:avLst/>
          </a:prstGeom>
          <a:noFill/>
        </p:spPr>
        <p:txBody>
          <a:bodyPr wrap="square" rtlCol="0">
            <a:spAutoFit/>
          </a:bodyPr>
          <a:p>
            <a:r>
              <a:rPr lang="en-US" altLang="zh-CN"/>
              <a:t>-1                                       6</a:t>
            </a:r>
            <a:endParaRPr lang="en-US" altLang="zh-CN"/>
          </a:p>
        </p:txBody>
      </p:sp>
      <p:grpSp>
        <p:nvGrpSpPr>
          <p:cNvPr id="113" name="组合 112"/>
          <p:cNvGrpSpPr/>
          <p:nvPr/>
        </p:nvGrpSpPr>
        <p:grpSpPr>
          <a:xfrm>
            <a:off x="817880" y="5614670"/>
            <a:ext cx="529590" cy="728345"/>
            <a:chOff x="947" y="4946"/>
            <a:chExt cx="834" cy="1147"/>
          </a:xfrm>
        </p:grpSpPr>
        <p:sp>
          <p:nvSpPr>
            <p:cNvPr id="114" name="上箭头 113"/>
            <p:cNvSpPr/>
            <p:nvPr>
              <p:custDataLst>
                <p:tags r:id="rId61"/>
              </p:custDataLst>
            </p:nvPr>
          </p:nvSpPr>
          <p:spPr>
            <a:xfrm>
              <a:off x="1189" y="4946"/>
              <a:ext cx="227" cy="4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5" name="文本框 114"/>
            <p:cNvSpPr txBox="1"/>
            <p:nvPr>
              <p:custDataLst>
                <p:tags r:id="rId62"/>
              </p:custDataLst>
            </p:nvPr>
          </p:nvSpPr>
          <p:spPr>
            <a:xfrm>
              <a:off x="947" y="5513"/>
              <a:ext cx="834" cy="580"/>
            </a:xfrm>
            <a:prstGeom prst="rect">
              <a:avLst/>
            </a:prstGeom>
            <a:noFill/>
          </p:spPr>
          <p:txBody>
            <a:bodyPr wrap="square" rtlCol="0">
              <a:spAutoFit/>
            </a:bodyPr>
            <a:p>
              <a:r>
                <a:rPr lang="en-US" altLang="zh-CN"/>
                <a:t>cur</a:t>
              </a:r>
              <a:endParaRPr lang="en-US" altLang="zh-CN"/>
            </a:p>
          </p:txBody>
        </p:sp>
      </p:grpSp>
      <p:grpSp>
        <p:nvGrpSpPr>
          <p:cNvPr id="116" name="组合 115"/>
          <p:cNvGrpSpPr/>
          <p:nvPr/>
        </p:nvGrpSpPr>
        <p:grpSpPr>
          <a:xfrm>
            <a:off x="97790" y="5633085"/>
            <a:ext cx="529590" cy="728345"/>
            <a:chOff x="947" y="4946"/>
            <a:chExt cx="834" cy="1147"/>
          </a:xfrm>
        </p:grpSpPr>
        <p:sp>
          <p:nvSpPr>
            <p:cNvPr id="117" name="上箭头 116"/>
            <p:cNvSpPr/>
            <p:nvPr>
              <p:custDataLst>
                <p:tags r:id="rId63"/>
              </p:custDataLst>
            </p:nvPr>
          </p:nvSpPr>
          <p:spPr>
            <a:xfrm>
              <a:off x="1189" y="4946"/>
              <a:ext cx="227" cy="454"/>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文本框 117"/>
            <p:cNvSpPr txBox="1"/>
            <p:nvPr>
              <p:custDataLst>
                <p:tags r:id="rId64"/>
              </p:custDataLst>
            </p:nvPr>
          </p:nvSpPr>
          <p:spPr>
            <a:xfrm>
              <a:off x="947" y="5513"/>
              <a:ext cx="834" cy="580"/>
            </a:xfrm>
            <a:prstGeom prst="rect">
              <a:avLst/>
            </a:prstGeom>
            <a:noFill/>
          </p:spPr>
          <p:txBody>
            <a:bodyPr wrap="square" rtlCol="0">
              <a:spAutoFit/>
            </a:bodyPr>
            <a:p>
              <a:r>
                <a:rPr lang="en-US" altLang="zh-CN"/>
                <a:t>left</a:t>
              </a:r>
              <a:endParaRPr lang="en-US" altLang="zh-CN"/>
            </a:p>
          </p:txBody>
        </p:sp>
      </p:grpSp>
      <p:grpSp>
        <p:nvGrpSpPr>
          <p:cNvPr id="119" name="组合 118"/>
          <p:cNvGrpSpPr/>
          <p:nvPr/>
        </p:nvGrpSpPr>
        <p:grpSpPr>
          <a:xfrm>
            <a:off x="2762885" y="5681345"/>
            <a:ext cx="529590" cy="666750"/>
            <a:chOff x="947" y="4946"/>
            <a:chExt cx="834" cy="1050"/>
          </a:xfrm>
        </p:grpSpPr>
        <p:sp>
          <p:nvSpPr>
            <p:cNvPr id="120" name="上箭头 119"/>
            <p:cNvSpPr/>
            <p:nvPr>
              <p:custDataLst>
                <p:tags r:id="rId65"/>
              </p:custDataLst>
            </p:nvPr>
          </p:nvSpPr>
          <p:spPr>
            <a:xfrm>
              <a:off x="1189" y="4946"/>
              <a:ext cx="227" cy="454"/>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文本框 120"/>
            <p:cNvSpPr txBox="1"/>
            <p:nvPr>
              <p:custDataLst>
                <p:tags r:id="rId66"/>
              </p:custDataLst>
            </p:nvPr>
          </p:nvSpPr>
          <p:spPr>
            <a:xfrm>
              <a:off x="947" y="5513"/>
              <a:ext cx="834" cy="483"/>
            </a:xfrm>
            <a:prstGeom prst="rect">
              <a:avLst/>
            </a:prstGeom>
            <a:noFill/>
          </p:spPr>
          <p:txBody>
            <a:bodyPr wrap="square" rtlCol="0">
              <a:spAutoFit/>
            </a:bodyPr>
            <a:p>
              <a:r>
                <a:rPr lang="en-US" altLang="zh-CN" sz="1400"/>
                <a:t>right</a:t>
              </a:r>
              <a:endParaRPr lang="en-US" altLang="zh-CN" sz="140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 name="组合 28"/>
          <p:cNvGrpSpPr/>
          <p:nvPr/>
        </p:nvGrpSpPr>
        <p:grpSpPr>
          <a:xfrm>
            <a:off x="24130" y="688340"/>
            <a:ext cx="2847340" cy="1920240"/>
            <a:chOff x="5550" y="750"/>
            <a:chExt cx="4484" cy="3024"/>
          </a:xfrm>
        </p:grpSpPr>
        <p:grpSp>
          <p:nvGrpSpPr>
            <p:cNvPr id="30" name="组合 29"/>
            <p:cNvGrpSpPr/>
            <p:nvPr/>
          </p:nvGrpSpPr>
          <p:grpSpPr>
            <a:xfrm>
              <a:off x="6021" y="750"/>
              <a:ext cx="3635" cy="3024"/>
              <a:chOff x="1037" y="546"/>
              <a:chExt cx="3635" cy="3024"/>
            </a:xfrm>
          </p:grpSpPr>
          <p:sp>
            <p:nvSpPr>
              <p:cNvPr id="31" name="矩形 30"/>
              <p:cNvSpPr/>
              <p:nvPr>
                <p:custDataLst>
                  <p:tags r:id="rId1"/>
                </p:custDataLst>
              </p:nvPr>
            </p:nvSpPr>
            <p:spPr>
              <a:xfrm>
                <a:off x="1037" y="1571"/>
                <a:ext cx="576" cy="13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32" name="矩形 31"/>
              <p:cNvSpPr/>
              <p:nvPr>
                <p:custDataLst>
                  <p:tags r:id="rId2"/>
                </p:custDataLst>
              </p:nvPr>
            </p:nvSpPr>
            <p:spPr>
              <a:xfrm>
                <a:off x="1621" y="2216"/>
                <a:ext cx="576" cy="693"/>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33" name="矩形 32"/>
              <p:cNvSpPr/>
              <p:nvPr>
                <p:custDataLst>
                  <p:tags r:id="rId3"/>
                </p:custDataLst>
              </p:nvPr>
            </p:nvSpPr>
            <p:spPr>
              <a:xfrm>
                <a:off x="2210" y="864"/>
                <a:ext cx="576" cy="2045"/>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35" name="矩形 34"/>
              <p:cNvSpPr/>
              <p:nvPr>
                <p:custDataLst>
                  <p:tags r:id="rId4"/>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38" name="矩形 37"/>
              <p:cNvSpPr/>
              <p:nvPr>
                <p:custDataLst>
                  <p:tags r:id="rId5"/>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39" name="矩形 38"/>
              <p:cNvSpPr/>
              <p:nvPr>
                <p:custDataLst>
                  <p:tags r:id="rId6"/>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40" name="文本框 39"/>
              <p:cNvSpPr txBox="1"/>
              <p:nvPr>
                <p:custDataLst>
                  <p:tags r:id="rId7"/>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cxnSp>
          <p:nvCxnSpPr>
            <p:cNvPr id="41" name="直接连接符 40"/>
            <p:cNvCxnSpPr/>
            <p:nvPr>
              <p:custDataLst>
                <p:tags r:id="rId8"/>
              </p:custDataLst>
            </p:nvPr>
          </p:nvCxnSpPr>
          <p:spPr>
            <a:xfrm>
              <a:off x="5550" y="3111"/>
              <a:ext cx="4485" cy="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027680" y="815340"/>
            <a:ext cx="2847340" cy="1920240"/>
            <a:chOff x="5550" y="750"/>
            <a:chExt cx="4484" cy="3024"/>
          </a:xfrm>
        </p:grpSpPr>
        <p:grpSp>
          <p:nvGrpSpPr>
            <p:cNvPr id="3" name="组合 2"/>
            <p:cNvGrpSpPr/>
            <p:nvPr/>
          </p:nvGrpSpPr>
          <p:grpSpPr>
            <a:xfrm>
              <a:off x="6021" y="750"/>
              <a:ext cx="3635" cy="3024"/>
              <a:chOff x="1037" y="546"/>
              <a:chExt cx="3635" cy="3024"/>
            </a:xfrm>
          </p:grpSpPr>
          <p:sp>
            <p:nvSpPr>
              <p:cNvPr id="5" name="矩形 4"/>
              <p:cNvSpPr/>
              <p:nvPr>
                <p:custDataLst>
                  <p:tags r:id="rId9"/>
                </p:custDataLst>
              </p:nvPr>
            </p:nvSpPr>
            <p:spPr>
              <a:xfrm>
                <a:off x="1037" y="1571"/>
                <a:ext cx="576" cy="13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6" name="矩形 5"/>
              <p:cNvSpPr/>
              <p:nvPr>
                <p:custDataLst>
                  <p:tags r:id="rId10"/>
                </p:custDataLst>
              </p:nvPr>
            </p:nvSpPr>
            <p:spPr>
              <a:xfrm>
                <a:off x="1621" y="2216"/>
                <a:ext cx="576" cy="693"/>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7" name="矩形 6"/>
              <p:cNvSpPr/>
              <p:nvPr>
                <p:custDataLst>
                  <p:tags r:id="rId11"/>
                </p:custDataLst>
              </p:nvPr>
            </p:nvSpPr>
            <p:spPr>
              <a:xfrm>
                <a:off x="2210" y="864"/>
                <a:ext cx="576" cy="2045"/>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8" name="矩形 7"/>
              <p:cNvSpPr/>
              <p:nvPr>
                <p:custDataLst>
                  <p:tags r:id="rId12"/>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9" name="矩形 8"/>
              <p:cNvSpPr/>
              <p:nvPr>
                <p:custDataLst>
                  <p:tags r:id="rId13"/>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0" name="矩形 9"/>
              <p:cNvSpPr/>
              <p:nvPr>
                <p:custDataLst>
                  <p:tags r:id="rId14"/>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11" name="文本框 10"/>
              <p:cNvSpPr txBox="1"/>
              <p:nvPr>
                <p:custDataLst>
                  <p:tags r:id="rId15"/>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cxnSp>
          <p:nvCxnSpPr>
            <p:cNvPr id="12" name="直接连接符 11"/>
            <p:cNvCxnSpPr/>
            <p:nvPr>
              <p:custDataLst>
                <p:tags r:id="rId16"/>
              </p:custDataLst>
            </p:nvPr>
          </p:nvCxnSpPr>
          <p:spPr>
            <a:xfrm>
              <a:off x="5550" y="3111"/>
              <a:ext cx="4485" cy="2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矩形 20"/>
          <p:cNvSpPr/>
          <p:nvPr>
            <p:custDataLst>
              <p:tags r:id="rId17"/>
            </p:custDataLst>
          </p:nvPr>
        </p:nvSpPr>
        <p:spPr>
          <a:xfrm>
            <a:off x="4068445" y="1016635"/>
            <a:ext cx="736600" cy="1297940"/>
          </a:xfrm>
          <a:prstGeom prst="rect">
            <a:avLst/>
          </a:prstGeom>
          <a:solidFill>
            <a:srgbClr val="FFFF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5" name="组合 24"/>
          <p:cNvGrpSpPr/>
          <p:nvPr/>
        </p:nvGrpSpPr>
        <p:grpSpPr>
          <a:xfrm>
            <a:off x="6085205" y="827405"/>
            <a:ext cx="2847340" cy="1920240"/>
            <a:chOff x="5550" y="750"/>
            <a:chExt cx="4484" cy="3024"/>
          </a:xfrm>
        </p:grpSpPr>
        <p:grpSp>
          <p:nvGrpSpPr>
            <p:cNvPr id="27" name="组合 26"/>
            <p:cNvGrpSpPr/>
            <p:nvPr/>
          </p:nvGrpSpPr>
          <p:grpSpPr>
            <a:xfrm>
              <a:off x="6021" y="750"/>
              <a:ext cx="3635" cy="3024"/>
              <a:chOff x="1037" y="546"/>
              <a:chExt cx="3635" cy="3024"/>
            </a:xfrm>
          </p:grpSpPr>
          <p:sp>
            <p:nvSpPr>
              <p:cNvPr id="28" name="矩形 27"/>
              <p:cNvSpPr/>
              <p:nvPr>
                <p:custDataLst>
                  <p:tags r:id="rId18"/>
                </p:custDataLst>
              </p:nvPr>
            </p:nvSpPr>
            <p:spPr>
              <a:xfrm>
                <a:off x="1037" y="1571"/>
                <a:ext cx="576" cy="13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52" name="矩形 51"/>
              <p:cNvSpPr/>
              <p:nvPr>
                <p:custDataLst>
                  <p:tags r:id="rId19"/>
                </p:custDataLst>
              </p:nvPr>
            </p:nvSpPr>
            <p:spPr>
              <a:xfrm>
                <a:off x="1621" y="2216"/>
                <a:ext cx="576" cy="693"/>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53" name="矩形 52"/>
              <p:cNvSpPr/>
              <p:nvPr>
                <p:custDataLst>
                  <p:tags r:id="rId20"/>
                </p:custDataLst>
              </p:nvPr>
            </p:nvSpPr>
            <p:spPr>
              <a:xfrm>
                <a:off x="2210" y="864"/>
                <a:ext cx="576" cy="2045"/>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77" name="矩形 76"/>
              <p:cNvSpPr/>
              <p:nvPr>
                <p:custDataLst>
                  <p:tags r:id="rId21"/>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78" name="矩形 77"/>
              <p:cNvSpPr/>
              <p:nvPr>
                <p:custDataLst>
                  <p:tags r:id="rId22"/>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79" name="矩形 78"/>
              <p:cNvSpPr/>
              <p:nvPr>
                <p:custDataLst>
                  <p:tags r:id="rId23"/>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93" name="文本框 92"/>
              <p:cNvSpPr txBox="1"/>
              <p:nvPr>
                <p:custDataLst>
                  <p:tags r:id="rId24"/>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cxnSp>
          <p:nvCxnSpPr>
            <p:cNvPr id="94" name="直接连接符 93"/>
            <p:cNvCxnSpPr/>
            <p:nvPr>
              <p:custDataLst>
                <p:tags r:id="rId25"/>
              </p:custDataLst>
            </p:nvPr>
          </p:nvCxnSpPr>
          <p:spPr>
            <a:xfrm>
              <a:off x="5550" y="3111"/>
              <a:ext cx="4485" cy="21"/>
            </a:xfrm>
            <a:prstGeom prst="line">
              <a:avLst/>
            </a:prstGeom>
          </p:spPr>
          <p:style>
            <a:lnRef idx="1">
              <a:schemeClr val="accent1"/>
            </a:lnRef>
            <a:fillRef idx="0">
              <a:schemeClr val="accent1"/>
            </a:fillRef>
            <a:effectRef idx="0">
              <a:schemeClr val="accent1"/>
            </a:effectRef>
            <a:fontRef idx="minor">
              <a:schemeClr val="tx1"/>
            </a:fontRef>
          </p:style>
        </p:cxnSp>
      </p:grpSp>
      <p:sp>
        <p:nvSpPr>
          <p:cNvPr id="95" name="矩形 94"/>
          <p:cNvSpPr/>
          <p:nvPr>
            <p:custDataLst>
              <p:tags r:id="rId26"/>
            </p:custDataLst>
          </p:nvPr>
        </p:nvSpPr>
        <p:spPr>
          <a:xfrm>
            <a:off x="7125970" y="1028700"/>
            <a:ext cx="736600" cy="1297940"/>
          </a:xfrm>
          <a:prstGeom prst="rect">
            <a:avLst/>
          </a:prstGeom>
          <a:solidFill>
            <a:srgbClr val="FFFF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6" name="直接连接符 95"/>
          <p:cNvCxnSpPr/>
          <p:nvPr>
            <p:custDataLst>
              <p:tags r:id="rId27"/>
            </p:custDataLst>
          </p:nvPr>
        </p:nvCxnSpPr>
        <p:spPr>
          <a:xfrm flipV="1">
            <a:off x="6874510" y="1020445"/>
            <a:ext cx="504190" cy="8674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custDataLst>
              <p:tags r:id="rId28"/>
            </p:custDataLst>
          </p:nvPr>
        </p:nvCxnSpPr>
        <p:spPr>
          <a:xfrm flipH="1" flipV="1">
            <a:off x="7378700" y="1020445"/>
            <a:ext cx="678180" cy="457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29210" y="3731895"/>
            <a:ext cx="2847340" cy="1920240"/>
            <a:chOff x="5550" y="750"/>
            <a:chExt cx="4484" cy="3024"/>
          </a:xfrm>
        </p:grpSpPr>
        <p:grpSp>
          <p:nvGrpSpPr>
            <p:cNvPr id="99" name="组合 98"/>
            <p:cNvGrpSpPr/>
            <p:nvPr/>
          </p:nvGrpSpPr>
          <p:grpSpPr>
            <a:xfrm>
              <a:off x="6021" y="750"/>
              <a:ext cx="3635" cy="3024"/>
              <a:chOff x="1037" y="546"/>
              <a:chExt cx="3635" cy="3024"/>
            </a:xfrm>
          </p:grpSpPr>
          <p:sp>
            <p:nvSpPr>
              <p:cNvPr id="100" name="矩形 99"/>
              <p:cNvSpPr/>
              <p:nvPr>
                <p:custDataLst>
                  <p:tags r:id="rId29"/>
                </p:custDataLst>
              </p:nvPr>
            </p:nvSpPr>
            <p:spPr>
              <a:xfrm>
                <a:off x="1037" y="1571"/>
                <a:ext cx="576" cy="13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01" name="矩形 100"/>
              <p:cNvSpPr/>
              <p:nvPr>
                <p:custDataLst>
                  <p:tags r:id="rId30"/>
                </p:custDataLst>
              </p:nvPr>
            </p:nvSpPr>
            <p:spPr>
              <a:xfrm>
                <a:off x="1621" y="2216"/>
                <a:ext cx="576" cy="693"/>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102" name="矩形 101"/>
              <p:cNvSpPr/>
              <p:nvPr>
                <p:custDataLst>
                  <p:tags r:id="rId31"/>
                </p:custDataLst>
              </p:nvPr>
            </p:nvSpPr>
            <p:spPr>
              <a:xfrm>
                <a:off x="2210" y="864"/>
                <a:ext cx="576" cy="2045"/>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103" name="矩形 102"/>
              <p:cNvSpPr/>
              <p:nvPr>
                <p:custDataLst>
                  <p:tags r:id="rId32"/>
                </p:custDataLst>
              </p:nvPr>
            </p:nvSpPr>
            <p:spPr>
              <a:xfrm>
                <a:off x="2794" y="546"/>
                <a:ext cx="576" cy="2363"/>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104" name="矩形 103"/>
              <p:cNvSpPr/>
              <p:nvPr>
                <p:custDataLst>
                  <p:tags r:id="rId33"/>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05" name="矩形 104"/>
              <p:cNvSpPr/>
              <p:nvPr>
                <p:custDataLst>
                  <p:tags r:id="rId34"/>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106" name="文本框 105"/>
              <p:cNvSpPr txBox="1"/>
              <p:nvPr>
                <p:custDataLst>
                  <p:tags r:id="rId35"/>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cxnSp>
          <p:nvCxnSpPr>
            <p:cNvPr id="107" name="直接连接符 106"/>
            <p:cNvCxnSpPr/>
            <p:nvPr>
              <p:custDataLst>
                <p:tags r:id="rId36"/>
              </p:custDataLst>
            </p:nvPr>
          </p:nvCxnSpPr>
          <p:spPr>
            <a:xfrm>
              <a:off x="5550" y="3111"/>
              <a:ext cx="4485" cy="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8" name="组合 107"/>
          <p:cNvGrpSpPr/>
          <p:nvPr/>
        </p:nvGrpSpPr>
        <p:grpSpPr>
          <a:xfrm>
            <a:off x="3032760" y="3858895"/>
            <a:ext cx="2847340" cy="1920240"/>
            <a:chOff x="5550" y="750"/>
            <a:chExt cx="4484" cy="3024"/>
          </a:xfrm>
        </p:grpSpPr>
        <p:grpSp>
          <p:nvGrpSpPr>
            <p:cNvPr id="109" name="组合 108"/>
            <p:cNvGrpSpPr/>
            <p:nvPr/>
          </p:nvGrpSpPr>
          <p:grpSpPr>
            <a:xfrm>
              <a:off x="6021" y="750"/>
              <a:ext cx="3635" cy="3024"/>
              <a:chOff x="1037" y="546"/>
              <a:chExt cx="3635" cy="3024"/>
            </a:xfrm>
          </p:grpSpPr>
          <p:sp>
            <p:nvSpPr>
              <p:cNvPr id="110" name="矩形 109"/>
              <p:cNvSpPr/>
              <p:nvPr>
                <p:custDataLst>
                  <p:tags r:id="rId37"/>
                </p:custDataLst>
              </p:nvPr>
            </p:nvSpPr>
            <p:spPr>
              <a:xfrm>
                <a:off x="1037" y="1571"/>
                <a:ext cx="576" cy="13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11" name="矩形 110"/>
              <p:cNvSpPr/>
              <p:nvPr>
                <p:custDataLst>
                  <p:tags r:id="rId38"/>
                </p:custDataLst>
              </p:nvPr>
            </p:nvSpPr>
            <p:spPr>
              <a:xfrm>
                <a:off x="1621" y="2216"/>
                <a:ext cx="576" cy="693"/>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112" name="矩形 111"/>
              <p:cNvSpPr/>
              <p:nvPr>
                <p:custDataLst>
                  <p:tags r:id="rId39"/>
                </p:custDataLst>
              </p:nvPr>
            </p:nvSpPr>
            <p:spPr>
              <a:xfrm>
                <a:off x="2210" y="864"/>
                <a:ext cx="576" cy="2045"/>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113" name="矩形 112"/>
              <p:cNvSpPr/>
              <p:nvPr>
                <p:custDataLst>
                  <p:tags r:id="rId40"/>
                </p:custDataLst>
              </p:nvPr>
            </p:nvSpPr>
            <p:spPr>
              <a:xfrm>
                <a:off x="2794" y="546"/>
                <a:ext cx="576" cy="2363"/>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114" name="矩形 113"/>
              <p:cNvSpPr/>
              <p:nvPr>
                <p:custDataLst>
                  <p:tags r:id="rId41"/>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15" name="矩形 114"/>
              <p:cNvSpPr/>
              <p:nvPr>
                <p:custDataLst>
                  <p:tags r:id="rId42"/>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116" name="文本框 115"/>
              <p:cNvSpPr txBox="1"/>
              <p:nvPr>
                <p:custDataLst>
                  <p:tags r:id="rId43"/>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cxnSp>
          <p:nvCxnSpPr>
            <p:cNvPr id="117" name="直接连接符 116"/>
            <p:cNvCxnSpPr/>
            <p:nvPr>
              <p:custDataLst>
                <p:tags r:id="rId44"/>
              </p:custDataLst>
            </p:nvPr>
          </p:nvCxnSpPr>
          <p:spPr>
            <a:xfrm>
              <a:off x="5550" y="3111"/>
              <a:ext cx="4485" cy="2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8" name="矩形 117"/>
          <p:cNvSpPr/>
          <p:nvPr>
            <p:custDataLst>
              <p:tags r:id="rId45"/>
            </p:custDataLst>
          </p:nvPr>
        </p:nvSpPr>
        <p:spPr>
          <a:xfrm>
            <a:off x="4455795" y="3870960"/>
            <a:ext cx="361315" cy="1488440"/>
          </a:xfrm>
          <a:prstGeom prst="rect">
            <a:avLst/>
          </a:prstGeom>
          <a:solidFill>
            <a:srgbClr val="FFFF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2" name="组合 131"/>
          <p:cNvGrpSpPr/>
          <p:nvPr/>
        </p:nvGrpSpPr>
        <p:grpSpPr>
          <a:xfrm>
            <a:off x="6120765" y="3858895"/>
            <a:ext cx="2847340" cy="1920240"/>
            <a:chOff x="5550" y="750"/>
            <a:chExt cx="4484" cy="3024"/>
          </a:xfrm>
        </p:grpSpPr>
        <p:grpSp>
          <p:nvGrpSpPr>
            <p:cNvPr id="133" name="组合 132"/>
            <p:cNvGrpSpPr/>
            <p:nvPr/>
          </p:nvGrpSpPr>
          <p:grpSpPr>
            <a:xfrm>
              <a:off x="6021" y="750"/>
              <a:ext cx="3635" cy="3024"/>
              <a:chOff x="1037" y="546"/>
              <a:chExt cx="3635" cy="3024"/>
            </a:xfrm>
          </p:grpSpPr>
          <p:sp>
            <p:nvSpPr>
              <p:cNvPr id="134" name="矩形 133"/>
              <p:cNvSpPr/>
              <p:nvPr>
                <p:custDataLst>
                  <p:tags r:id="rId46"/>
                </p:custDataLst>
              </p:nvPr>
            </p:nvSpPr>
            <p:spPr>
              <a:xfrm>
                <a:off x="1037" y="1571"/>
                <a:ext cx="576" cy="13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35" name="矩形 134"/>
              <p:cNvSpPr/>
              <p:nvPr>
                <p:custDataLst>
                  <p:tags r:id="rId47"/>
                </p:custDataLst>
              </p:nvPr>
            </p:nvSpPr>
            <p:spPr>
              <a:xfrm>
                <a:off x="1621" y="2216"/>
                <a:ext cx="576" cy="693"/>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136" name="矩形 135"/>
              <p:cNvSpPr/>
              <p:nvPr>
                <p:custDataLst>
                  <p:tags r:id="rId48"/>
                </p:custDataLst>
              </p:nvPr>
            </p:nvSpPr>
            <p:spPr>
              <a:xfrm>
                <a:off x="2210" y="864"/>
                <a:ext cx="576" cy="2045"/>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137" name="矩形 136"/>
              <p:cNvSpPr/>
              <p:nvPr>
                <p:custDataLst>
                  <p:tags r:id="rId49"/>
                </p:custDataLst>
              </p:nvPr>
            </p:nvSpPr>
            <p:spPr>
              <a:xfrm>
                <a:off x="2794" y="546"/>
                <a:ext cx="576" cy="2363"/>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138" name="矩形 137"/>
              <p:cNvSpPr/>
              <p:nvPr>
                <p:custDataLst>
                  <p:tags r:id="rId50"/>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39" name="矩形 138"/>
              <p:cNvSpPr/>
              <p:nvPr>
                <p:custDataLst>
                  <p:tags r:id="rId51"/>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140" name="文本框 139"/>
              <p:cNvSpPr txBox="1"/>
              <p:nvPr>
                <p:custDataLst>
                  <p:tags r:id="rId52"/>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cxnSp>
          <p:nvCxnSpPr>
            <p:cNvPr id="141" name="直接连接符 140"/>
            <p:cNvCxnSpPr/>
            <p:nvPr>
              <p:custDataLst>
                <p:tags r:id="rId53"/>
              </p:custDataLst>
            </p:nvPr>
          </p:nvCxnSpPr>
          <p:spPr>
            <a:xfrm>
              <a:off x="5550" y="3111"/>
              <a:ext cx="4485" cy="2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1" name="直接连接符 130"/>
          <p:cNvCxnSpPr/>
          <p:nvPr>
            <p:custDataLst>
              <p:tags r:id="rId54"/>
            </p:custDataLst>
          </p:nvPr>
        </p:nvCxnSpPr>
        <p:spPr>
          <a:xfrm flipH="1" flipV="1">
            <a:off x="7740650" y="3858895"/>
            <a:ext cx="359410" cy="650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36" idx="0"/>
          </p:cNvCxnSpPr>
          <p:nvPr>
            <p:custDataLst>
              <p:tags r:id="rId55"/>
            </p:custDataLst>
          </p:nvPr>
        </p:nvCxnSpPr>
        <p:spPr>
          <a:xfrm flipV="1">
            <a:off x="7347585" y="3858895"/>
            <a:ext cx="393065" cy="2019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矩形 141"/>
          <p:cNvSpPr/>
          <p:nvPr>
            <p:custDataLst>
              <p:tags r:id="rId56"/>
            </p:custDataLst>
          </p:nvPr>
        </p:nvSpPr>
        <p:spPr>
          <a:xfrm>
            <a:off x="7543800" y="3870960"/>
            <a:ext cx="361315" cy="1488440"/>
          </a:xfrm>
          <a:prstGeom prst="rect">
            <a:avLst/>
          </a:prstGeom>
          <a:solidFill>
            <a:srgbClr val="FFFF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文本框 142"/>
          <p:cNvSpPr txBox="1"/>
          <p:nvPr>
            <p:custDataLst>
              <p:tags r:id="rId57"/>
            </p:custDataLst>
          </p:nvPr>
        </p:nvSpPr>
        <p:spPr>
          <a:xfrm>
            <a:off x="0" y="2259330"/>
            <a:ext cx="3159125" cy="368300"/>
          </a:xfrm>
          <a:prstGeom prst="rect">
            <a:avLst/>
          </a:prstGeom>
          <a:noFill/>
        </p:spPr>
        <p:txBody>
          <a:bodyPr wrap="square" rtlCol="0">
            <a:spAutoFit/>
          </a:bodyPr>
          <a:p>
            <a:r>
              <a:rPr lang="en-US" altLang="zh-CN"/>
              <a:t>-1                                      6</a:t>
            </a:r>
            <a:endParaRPr lang="en-US" altLang="zh-CN"/>
          </a:p>
        </p:txBody>
      </p:sp>
      <p:sp>
        <p:nvSpPr>
          <p:cNvPr id="144" name="文本框 143"/>
          <p:cNvSpPr txBox="1"/>
          <p:nvPr>
            <p:custDataLst>
              <p:tags r:id="rId58"/>
            </p:custDataLst>
          </p:nvPr>
        </p:nvSpPr>
        <p:spPr>
          <a:xfrm>
            <a:off x="3028315" y="2398395"/>
            <a:ext cx="3190240" cy="368300"/>
          </a:xfrm>
          <a:prstGeom prst="rect">
            <a:avLst/>
          </a:prstGeom>
          <a:noFill/>
        </p:spPr>
        <p:txBody>
          <a:bodyPr wrap="square" rtlCol="0">
            <a:spAutoFit/>
          </a:bodyPr>
          <a:p>
            <a:r>
              <a:rPr lang="en-US" altLang="zh-CN"/>
              <a:t>-1                                      6</a:t>
            </a:r>
            <a:endParaRPr lang="en-US" altLang="zh-CN"/>
          </a:p>
        </p:txBody>
      </p:sp>
      <p:sp>
        <p:nvSpPr>
          <p:cNvPr id="145" name="文本框 144"/>
          <p:cNvSpPr txBox="1"/>
          <p:nvPr>
            <p:custDataLst>
              <p:tags r:id="rId59"/>
            </p:custDataLst>
          </p:nvPr>
        </p:nvSpPr>
        <p:spPr>
          <a:xfrm>
            <a:off x="6012180" y="2398395"/>
            <a:ext cx="3159125" cy="368300"/>
          </a:xfrm>
          <a:prstGeom prst="rect">
            <a:avLst/>
          </a:prstGeom>
          <a:noFill/>
        </p:spPr>
        <p:txBody>
          <a:bodyPr wrap="square" rtlCol="0">
            <a:spAutoFit/>
          </a:bodyPr>
          <a:p>
            <a:r>
              <a:rPr lang="en-US" altLang="zh-CN"/>
              <a:t>-1                                       6</a:t>
            </a:r>
            <a:endParaRPr lang="en-US" altLang="zh-CN"/>
          </a:p>
        </p:txBody>
      </p:sp>
      <p:sp>
        <p:nvSpPr>
          <p:cNvPr id="146" name="文本框 145"/>
          <p:cNvSpPr txBox="1"/>
          <p:nvPr>
            <p:custDataLst>
              <p:tags r:id="rId60"/>
            </p:custDataLst>
          </p:nvPr>
        </p:nvSpPr>
        <p:spPr>
          <a:xfrm>
            <a:off x="35560" y="5300345"/>
            <a:ext cx="3159125" cy="368300"/>
          </a:xfrm>
          <a:prstGeom prst="rect">
            <a:avLst/>
          </a:prstGeom>
          <a:noFill/>
        </p:spPr>
        <p:txBody>
          <a:bodyPr wrap="square" rtlCol="0">
            <a:spAutoFit/>
          </a:bodyPr>
          <a:p>
            <a:r>
              <a:rPr lang="en-US" altLang="zh-CN"/>
              <a:t>-1                                      6</a:t>
            </a:r>
            <a:endParaRPr lang="en-US" altLang="zh-CN"/>
          </a:p>
        </p:txBody>
      </p:sp>
      <p:sp>
        <p:nvSpPr>
          <p:cNvPr id="147" name="文本框 146"/>
          <p:cNvSpPr txBox="1"/>
          <p:nvPr>
            <p:custDataLst>
              <p:tags r:id="rId61"/>
            </p:custDataLst>
          </p:nvPr>
        </p:nvSpPr>
        <p:spPr>
          <a:xfrm>
            <a:off x="3032760" y="5444490"/>
            <a:ext cx="3159125" cy="368300"/>
          </a:xfrm>
          <a:prstGeom prst="rect">
            <a:avLst/>
          </a:prstGeom>
          <a:noFill/>
        </p:spPr>
        <p:txBody>
          <a:bodyPr wrap="square" rtlCol="0">
            <a:spAutoFit/>
          </a:bodyPr>
          <a:p>
            <a:r>
              <a:rPr lang="en-US" altLang="zh-CN"/>
              <a:t>-1                                      6</a:t>
            </a:r>
            <a:endParaRPr lang="en-US" altLang="zh-CN"/>
          </a:p>
        </p:txBody>
      </p:sp>
      <p:sp>
        <p:nvSpPr>
          <p:cNvPr id="148" name="文本框 147"/>
          <p:cNvSpPr txBox="1"/>
          <p:nvPr>
            <p:custDataLst>
              <p:tags r:id="rId62"/>
            </p:custDataLst>
          </p:nvPr>
        </p:nvSpPr>
        <p:spPr>
          <a:xfrm>
            <a:off x="6083935" y="5429885"/>
            <a:ext cx="3159125" cy="368300"/>
          </a:xfrm>
          <a:prstGeom prst="rect">
            <a:avLst/>
          </a:prstGeom>
          <a:noFill/>
        </p:spPr>
        <p:txBody>
          <a:bodyPr wrap="square" rtlCol="0">
            <a:spAutoFit/>
          </a:bodyPr>
          <a:p>
            <a:r>
              <a:rPr lang="en-US" altLang="zh-CN"/>
              <a:t>-1                                      6</a:t>
            </a:r>
            <a:endParaRPr lang="en-US" altLang="zh-CN"/>
          </a:p>
        </p:txBody>
      </p:sp>
      <p:sp>
        <p:nvSpPr>
          <p:cNvPr id="149" name="文本框 148"/>
          <p:cNvSpPr txBox="1"/>
          <p:nvPr/>
        </p:nvSpPr>
        <p:spPr>
          <a:xfrm>
            <a:off x="476885" y="2708910"/>
            <a:ext cx="3048000" cy="368300"/>
          </a:xfrm>
          <a:prstGeom prst="rect">
            <a:avLst/>
          </a:prstGeom>
          <a:noFill/>
        </p:spPr>
        <p:txBody>
          <a:bodyPr wrap="square" rtlCol="0">
            <a:spAutoFit/>
          </a:bodyPr>
          <a:p>
            <a:r>
              <a:rPr lang="en-US" altLang="zh-CN"/>
              <a:t>1</a:t>
            </a:r>
            <a:endParaRPr lang="en-US" altLang="zh-CN"/>
          </a:p>
        </p:txBody>
      </p:sp>
      <p:sp>
        <p:nvSpPr>
          <p:cNvPr id="150" name="文本框 149"/>
          <p:cNvSpPr txBox="1"/>
          <p:nvPr/>
        </p:nvSpPr>
        <p:spPr>
          <a:xfrm>
            <a:off x="697865" y="5755640"/>
            <a:ext cx="3048000" cy="368300"/>
          </a:xfrm>
          <a:prstGeom prst="rect">
            <a:avLst/>
          </a:prstGeom>
          <a:noFill/>
        </p:spPr>
        <p:txBody>
          <a:bodyPr wrap="square" rtlCol="0">
            <a:spAutoFit/>
          </a:bodyPr>
          <a:p>
            <a:r>
              <a:rPr lang="en-US" altLang="zh-CN"/>
              <a:t>5,1</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 name="组合 28"/>
          <p:cNvGrpSpPr/>
          <p:nvPr/>
        </p:nvGrpSpPr>
        <p:grpSpPr>
          <a:xfrm>
            <a:off x="24130" y="688340"/>
            <a:ext cx="2847340" cy="1920240"/>
            <a:chOff x="5550" y="750"/>
            <a:chExt cx="4484" cy="3024"/>
          </a:xfrm>
        </p:grpSpPr>
        <p:grpSp>
          <p:nvGrpSpPr>
            <p:cNvPr id="30" name="组合 29"/>
            <p:cNvGrpSpPr/>
            <p:nvPr/>
          </p:nvGrpSpPr>
          <p:grpSpPr>
            <a:xfrm>
              <a:off x="6021" y="750"/>
              <a:ext cx="3635" cy="3024"/>
              <a:chOff x="1037" y="546"/>
              <a:chExt cx="3635" cy="3024"/>
            </a:xfrm>
          </p:grpSpPr>
          <p:sp>
            <p:nvSpPr>
              <p:cNvPr id="31" name="矩形 30"/>
              <p:cNvSpPr/>
              <p:nvPr>
                <p:custDataLst>
                  <p:tags r:id="rId1"/>
                </p:custDataLst>
              </p:nvPr>
            </p:nvSpPr>
            <p:spPr>
              <a:xfrm>
                <a:off x="1037" y="1571"/>
                <a:ext cx="576" cy="13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32" name="矩形 31"/>
              <p:cNvSpPr/>
              <p:nvPr>
                <p:custDataLst>
                  <p:tags r:id="rId2"/>
                </p:custDataLst>
              </p:nvPr>
            </p:nvSpPr>
            <p:spPr>
              <a:xfrm>
                <a:off x="1621" y="2216"/>
                <a:ext cx="576" cy="693"/>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33" name="矩形 32"/>
              <p:cNvSpPr/>
              <p:nvPr>
                <p:custDataLst>
                  <p:tags r:id="rId3"/>
                </p:custDataLst>
              </p:nvPr>
            </p:nvSpPr>
            <p:spPr>
              <a:xfrm>
                <a:off x="2210" y="864"/>
                <a:ext cx="576" cy="2045"/>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35" name="矩形 34"/>
              <p:cNvSpPr/>
              <p:nvPr>
                <p:custDataLst>
                  <p:tags r:id="rId4"/>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38" name="矩形 37"/>
              <p:cNvSpPr/>
              <p:nvPr>
                <p:custDataLst>
                  <p:tags r:id="rId5"/>
                </p:custDataLst>
              </p:nvPr>
            </p:nvSpPr>
            <p:spPr>
              <a:xfrm>
                <a:off x="3383" y="1570"/>
                <a:ext cx="576" cy="1339"/>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39" name="矩形 38"/>
              <p:cNvSpPr/>
              <p:nvPr>
                <p:custDataLst>
                  <p:tags r:id="rId6"/>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40" name="文本框 39"/>
              <p:cNvSpPr txBox="1"/>
              <p:nvPr>
                <p:custDataLst>
                  <p:tags r:id="rId7"/>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cxnSp>
          <p:nvCxnSpPr>
            <p:cNvPr id="41" name="直接连接符 40"/>
            <p:cNvCxnSpPr/>
            <p:nvPr>
              <p:custDataLst>
                <p:tags r:id="rId8"/>
              </p:custDataLst>
            </p:nvPr>
          </p:nvCxnSpPr>
          <p:spPr>
            <a:xfrm>
              <a:off x="5550" y="3111"/>
              <a:ext cx="4485" cy="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027680" y="815340"/>
            <a:ext cx="2847340" cy="1920240"/>
            <a:chOff x="5550" y="750"/>
            <a:chExt cx="4484" cy="3024"/>
          </a:xfrm>
        </p:grpSpPr>
        <p:grpSp>
          <p:nvGrpSpPr>
            <p:cNvPr id="3" name="组合 2"/>
            <p:cNvGrpSpPr/>
            <p:nvPr/>
          </p:nvGrpSpPr>
          <p:grpSpPr>
            <a:xfrm>
              <a:off x="6021" y="750"/>
              <a:ext cx="3635" cy="3024"/>
              <a:chOff x="1037" y="546"/>
              <a:chExt cx="3635" cy="3024"/>
            </a:xfrm>
          </p:grpSpPr>
          <p:sp>
            <p:nvSpPr>
              <p:cNvPr id="5" name="矩形 4"/>
              <p:cNvSpPr/>
              <p:nvPr>
                <p:custDataLst>
                  <p:tags r:id="rId9"/>
                </p:custDataLst>
              </p:nvPr>
            </p:nvSpPr>
            <p:spPr>
              <a:xfrm>
                <a:off x="1037" y="1571"/>
                <a:ext cx="576" cy="13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6" name="矩形 5"/>
              <p:cNvSpPr/>
              <p:nvPr>
                <p:custDataLst>
                  <p:tags r:id="rId10"/>
                </p:custDataLst>
              </p:nvPr>
            </p:nvSpPr>
            <p:spPr>
              <a:xfrm>
                <a:off x="1621" y="2216"/>
                <a:ext cx="576" cy="693"/>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7" name="矩形 6"/>
              <p:cNvSpPr/>
              <p:nvPr>
                <p:custDataLst>
                  <p:tags r:id="rId11"/>
                </p:custDataLst>
              </p:nvPr>
            </p:nvSpPr>
            <p:spPr>
              <a:xfrm>
                <a:off x="2210" y="864"/>
                <a:ext cx="576" cy="2045"/>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8" name="矩形 7"/>
              <p:cNvSpPr/>
              <p:nvPr>
                <p:custDataLst>
                  <p:tags r:id="rId12"/>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9" name="矩形 8"/>
              <p:cNvSpPr/>
              <p:nvPr>
                <p:custDataLst>
                  <p:tags r:id="rId13"/>
                </p:custDataLst>
              </p:nvPr>
            </p:nvSpPr>
            <p:spPr>
              <a:xfrm>
                <a:off x="3383" y="1570"/>
                <a:ext cx="576" cy="1339"/>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0" name="矩形 9"/>
              <p:cNvSpPr/>
              <p:nvPr>
                <p:custDataLst>
                  <p:tags r:id="rId14"/>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11" name="文本框 10"/>
              <p:cNvSpPr txBox="1"/>
              <p:nvPr>
                <p:custDataLst>
                  <p:tags r:id="rId15"/>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cxnSp>
          <p:nvCxnSpPr>
            <p:cNvPr id="12" name="直接连接符 11"/>
            <p:cNvCxnSpPr/>
            <p:nvPr>
              <p:custDataLst>
                <p:tags r:id="rId16"/>
              </p:custDataLst>
            </p:nvPr>
          </p:nvCxnSpPr>
          <p:spPr>
            <a:xfrm>
              <a:off x="5550" y="3111"/>
              <a:ext cx="4485" cy="2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矩形 20"/>
          <p:cNvSpPr/>
          <p:nvPr>
            <p:custDataLst>
              <p:tags r:id="rId17"/>
            </p:custDataLst>
          </p:nvPr>
        </p:nvSpPr>
        <p:spPr>
          <a:xfrm>
            <a:off x="4064000" y="1465580"/>
            <a:ext cx="1494155" cy="850265"/>
          </a:xfrm>
          <a:prstGeom prst="rect">
            <a:avLst/>
          </a:prstGeom>
          <a:solidFill>
            <a:srgbClr val="FFFF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5" name="组合 24"/>
          <p:cNvGrpSpPr/>
          <p:nvPr/>
        </p:nvGrpSpPr>
        <p:grpSpPr>
          <a:xfrm>
            <a:off x="6085205" y="827405"/>
            <a:ext cx="2847340" cy="1920240"/>
            <a:chOff x="5550" y="750"/>
            <a:chExt cx="4484" cy="3024"/>
          </a:xfrm>
        </p:grpSpPr>
        <p:grpSp>
          <p:nvGrpSpPr>
            <p:cNvPr id="27" name="组合 26"/>
            <p:cNvGrpSpPr/>
            <p:nvPr/>
          </p:nvGrpSpPr>
          <p:grpSpPr>
            <a:xfrm>
              <a:off x="6021" y="750"/>
              <a:ext cx="3635" cy="3024"/>
              <a:chOff x="1037" y="546"/>
              <a:chExt cx="3635" cy="3024"/>
            </a:xfrm>
          </p:grpSpPr>
          <p:sp>
            <p:nvSpPr>
              <p:cNvPr id="28" name="矩形 27"/>
              <p:cNvSpPr/>
              <p:nvPr>
                <p:custDataLst>
                  <p:tags r:id="rId18"/>
                </p:custDataLst>
              </p:nvPr>
            </p:nvSpPr>
            <p:spPr>
              <a:xfrm>
                <a:off x="1037" y="1571"/>
                <a:ext cx="576" cy="13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52" name="矩形 51"/>
              <p:cNvSpPr/>
              <p:nvPr>
                <p:custDataLst>
                  <p:tags r:id="rId19"/>
                </p:custDataLst>
              </p:nvPr>
            </p:nvSpPr>
            <p:spPr>
              <a:xfrm>
                <a:off x="1621" y="2216"/>
                <a:ext cx="576" cy="693"/>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53" name="矩形 52"/>
              <p:cNvSpPr/>
              <p:nvPr>
                <p:custDataLst>
                  <p:tags r:id="rId20"/>
                </p:custDataLst>
              </p:nvPr>
            </p:nvSpPr>
            <p:spPr>
              <a:xfrm>
                <a:off x="2210" y="864"/>
                <a:ext cx="576" cy="2045"/>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77" name="矩形 76"/>
              <p:cNvSpPr/>
              <p:nvPr>
                <p:custDataLst>
                  <p:tags r:id="rId21"/>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78" name="矩形 77"/>
              <p:cNvSpPr/>
              <p:nvPr>
                <p:custDataLst>
                  <p:tags r:id="rId22"/>
                </p:custDataLst>
              </p:nvPr>
            </p:nvSpPr>
            <p:spPr>
              <a:xfrm>
                <a:off x="3383" y="1570"/>
                <a:ext cx="576" cy="1339"/>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79" name="矩形 78"/>
              <p:cNvSpPr/>
              <p:nvPr>
                <p:custDataLst>
                  <p:tags r:id="rId23"/>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93" name="文本框 92"/>
              <p:cNvSpPr txBox="1"/>
              <p:nvPr>
                <p:custDataLst>
                  <p:tags r:id="rId24"/>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cxnSp>
          <p:nvCxnSpPr>
            <p:cNvPr id="94" name="直接连接符 93"/>
            <p:cNvCxnSpPr/>
            <p:nvPr>
              <p:custDataLst>
                <p:tags r:id="rId25"/>
              </p:custDataLst>
            </p:nvPr>
          </p:nvCxnSpPr>
          <p:spPr>
            <a:xfrm>
              <a:off x="5550" y="3111"/>
              <a:ext cx="4485" cy="21"/>
            </a:xfrm>
            <a:prstGeom prst="line">
              <a:avLst/>
            </a:prstGeom>
          </p:spPr>
          <p:style>
            <a:lnRef idx="1">
              <a:schemeClr val="accent1"/>
            </a:lnRef>
            <a:fillRef idx="0">
              <a:schemeClr val="accent1"/>
            </a:fillRef>
            <a:effectRef idx="0">
              <a:schemeClr val="accent1"/>
            </a:effectRef>
            <a:fontRef idx="minor">
              <a:schemeClr val="tx1"/>
            </a:fontRef>
          </p:style>
        </p:cxnSp>
      </p:grpSp>
      <p:sp>
        <p:nvSpPr>
          <p:cNvPr id="95" name="矩形 94"/>
          <p:cNvSpPr/>
          <p:nvPr>
            <p:custDataLst>
              <p:tags r:id="rId26"/>
            </p:custDataLst>
          </p:nvPr>
        </p:nvSpPr>
        <p:spPr>
          <a:xfrm>
            <a:off x="7129780" y="1477645"/>
            <a:ext cx="1480820" cy="862330"/>
          </a:xfrm>
          <a:prstGeom prst="rect">
            <a:avLst/>
          </a:prstGeom>
          <a:solidFill>
            <a:srgbClr val="FFFF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6" name="直接连接符 95"/>
          <p:cNvCxnSpPr>
            <a:stCxn id="52" idx="0"/>
          </p:cNvCxnSpPr>
          <p:nvPr>
            <p:custDataLst>
              <p:tags r:id="rId27"/>
            </p:custDataLst>
          </p:nvPr>
        </p:nvCxnSpPr>
        <p:spPr>
          <a:xfrm flipV="1">
            <a:off x="6938010" y="1484630"/>
            <a:ext cx="1118870" cy="4032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custDataLst>
              <p:tags r:id="rId28"/>
            </p:custDataLst>
          </p:nvPr>
        </p:nvCxnSpPr>
        <p:spPr>
          <a:xfrm flipH="1" flipV="1">
            <a:off x="8056880" y="1484630"/>
            <a:ext cx="763905" cy="8642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29210" y="3731895"/>
            <a:ext cx="2847340" cy="1920240"/>
            <a:chOff x="5550" y="750"/>
            <a:chExt cx="4484" cy="3024"/>
          </a:xfrm>
        </p:grpSpPr>
        <p:grpSp>
          <p:nvGrpSpPr>
            <p:cNvPr id="99" name="组合 98"/>
            <p:cNvGrpSpPr/>
            <p:nvPr/>
          </p:nvGrpSpPr>
          <p:grpSpPr>
            <a:xfrm>
              <a:off x="6021" y="750"/>
              <a:ext cx="3635" cy="3024"/>
              <a:chOff x="1037" y="546"/>
              <a:chExt cx="3635" cy="3024"/>
            </a:xfrm>
          </p:grpSpPr>
          <p:sp>
            <p:nvSpPr>
              <p:cNvPr id="100" name="矩形 99"/>
              <p:cNvSpPr/>
              <p:nvPr>
                <p:custDataLst>
                  <p:tags r:id="rId29"/>
                </p:custDataLst>
              </p:nvPr>
            </p:nvSpPr>
            <p:spPr>
              <a:xfrm>
                <a:off x="1037" y="1571"/>
                <a:ext cx="576" cy="13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01" name="矩形 100"/>
              <p:cNvSpPr/>
              <p:nvPr>
                <p:custDataLst>
                  <p:tags r:id="rId30"/>
                </p:custDataLst>
              </p:nvPr>
            </p:nvSpPr>
            <p:spPr>
              <a:xfrm>
                <a:off x="1621" y="2216"/>
                <a:ext cx="576" cy="693"/>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102" name="矩形 101"/>
              <p:cNvSpPr/>
              <p:nvPr>
                <p:custDataLst>
                  <p:tags r:id="rId31"/>
                </p:custDataLst>
              </p:nvPr>
            </p:nvSpPr>
            <p:spPr>
              <a:xfrm>
                <a:off x="2210" y="864"/>
                <a:ext cx="576" cy="2045"/>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103" name="矩形 102"/>
              <p:cNvSpPr/>
              <p:nvPr>
                <p:custDataLst>
                  <p:tags r:id="rId32"/>
                </p:custDataLst>
              </p:nvPr>
            </p:nvSpPr>
            <p:spPr>
              <a:xfrm>
                <a:off x="2794" y="546"/>
                <a:ext cx="576" cy="23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104" name="矩形 103"/>
              <p:cNvSpPr/>
              <p:nvPr>
                <p:custDataLst>
                  <p:tags r:id="rId33"/>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05" name="矩形 104"/>
              <p:cNvSpPr/>
              <p:nvPr>
                <p:custDataLst>
                  <p:tags r:id="rId34"/>
                </p:custDataLst>
              </p:nvPr>
            </p:nvSpPr>
            <p:spPr>
              <a:xfrm>
                <a:off x="3967" y="1316"/>
                <a:ext cx="576" cy="1593"/>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106" name="文本框 105"/>
              <p:cNvSpPr txBox="1"/>
              <p:nvPr>
                <p:custDataLst>
                  <p:tags r:id="rId35"/>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cxnSp>
          <p:nvCxnSpPr>
            <p:cNvPr id="107" name="直接连接符 106"/>
            <p:cNvCxnSpPr/>
            <p:nvPr>
              <p:custDataLst>
                <p:tags r:id="rId36"/>
              </p:custDataLst>
            </p:nvPr>
          </p:nvCxnSpPr>
          <p:spPr>
            <a:xfrm>
              <a:off x="5550" y="3111"/>
              <a:ext cx="4485" cy="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8" name="组合 107"/>
          <p:cNvGrpSpPr/>
          <p:nvPr/>
        </p:nvGrpSpPr>
        <p:grpSpPr>
          <a:xfrm>
            <a:off x="3032760" y="3858895"/>
            <a:ext cx="2847340" cy="1920240"/>
            <a:chOff x="5550" y="750"/>
            <a:chExt cx="4484" cy="3024"/>
          </a:xfrm>
        </p:grpSpPr>
        <p:grpSp>
          <p:nvGrpSpPr>
            <p:cNvPr id="109" name="组合 108"/>
            <p:cNvGrpSpPr/>
            <p:nvPr/>
          </p:nvGrpSpPr>
          <p:grpSpPr>
            <a:xfrm>
              <a:off x="6021" y="750"/>
              <a:ext cx="3635" cy="3024"/>
              <a:chOff x="1037" y="546"/>
              <a:chExt cx="3635" cy="3024"/>
            </a:xfrm>
          </p:grpSpPr>
          <p:sp>
            <p:nvSpPr>
              <p:cNvPr id="110" name="矩形 109"/>
              <p:cNvSpPr/>
              <p:nvPr>
                <p:custDataLst>
                  <p:tags r:id="rId37"/>
                </p:custDataLst>
              </p:nvPr>
            </p:nvSpPr>
            <p:spPr>
              <a:xfrm>
                <a:off x="1037" y="1571"/>
                <a:ext cx="576" cy="13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11" name="矩形 110"/>
              <p:cNvSpPr/>
              <p:nvPr>
                <p:custDataLst>
                  <p:tags r:id="rId38"/>
                </p:custDataLst>
              </p:nvPr>
            </p:nvSpPr>
            <p:spPr>
              <a:xfrm>
                <a:off x="1621" y="2216"/>
                <a:ext cx="576" cy="693"/>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112" name="矩形 111"/>
              <p:cNvSpPr/>
              <p:nvPr>
                <p:custDataLst>
                  <p:tags r:id="rId39"/>
                </p:custDataLst>
              </p:nvPr>
            </p:nvSpPr>
            <p:spPr>
              <a:xfrm>
                <a:off x="2210" y="864"/>
                <a:ext cx="576" cy="2045"/>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113" name="矩形 112"/>
              <p:cNvSpPr/>
              <p:nvPr>
                <p:custDataLst>
                  <p:tags r:id="rId40"/>
                </p:custDataLst>
              </p:nvPr>
            </p:nvSpPr>
            <p:spPr>
              <a:xfrm>
                <a:off x="2794" y="546"/>
                <a:ext cx="576" cy="23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114" name="矩形 113"/>
              <p:cNvSpPr/>
              <p:nvPr>
                <p:custDataLst>
                  <p:tags r:id="rId41"/>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15" name="矩形 114"/>
              <p:cNvSpPr/>
              <p:nvPr>
                <p:custDataLst>
                  <p:tags r:id="rId42"/>
                </p:custDataLst>
              </p:nvPr>
            </p:nvSpPr>
            <p:spPr>
              <a:xfrm>
                <a:off x="3967" y="1316"/>
                <a:ext cx="576" cy="1593"/>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116" name="文本框 115"/>
              <p:cNvSpPr txBox="1"/>
              <p:nvPr>
                <p:custDataLst>
                  <p:tags r:id="rId43"/>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cxnSp>
          <p:nvCxnSpPr>
            <p:cNvPr id="117" name="直接连接符 116"/>
            <p:cNvCxnSpPr/>
            <p:nvPr>
              <p:custDataLst>
                <p:tags r:id="rId44"/>
              </p:custDataLst>
            </p:nvPr>
          </p:nvCxnSpPr>
          <p:spPr>
            <a:xfrm>
              <a:off x="5550" y="3111"/>
              <a:ext cx="4485" cy="2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8" name="矩形 117"/>
          <p:cNvSpPr/>
          <p:nvPr>
            <p:custDataLst>
              <p:tags r:id="rId45"/>
            </p:custDataLst>
          </p:nvPr>
        </p:nvSpPr>
        <p:spPr>
          <a:xfrm>
            <a:off x="5182235" y="4347845"/>
            <a:ext cx="361315" cy="1010920"/>
          </a:xfrm>
          <a:prstGeom prst="rect">
            <a:avLst/>
          </a:prstGeom>
          <a:solidFill>
            <a:srgbClr val="FFFF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2" name="组合 131"/>
          <p:cNvGrpSpPr/>
          <p:nvPr/>
        </p:nvGrpSpPr>
        <p:grpSpPr>
          <a:xfrm>
            <a:off x="6120765" y="3858895"/>
            <a:ext cx="2847340" cy="1920240"/>
            <a:chOff x="5550" y="750"/>
            <a:chExt cx="4484" cy="3024"/>
          </a:xfrm>
        </p:grpSpPr>
        <p:grpSp>
          <p:nvGrpSpPr>
            <p:cNvPr id="133" name="组合 132"/>
            <p:cNvGrpSpPr/>
            <p:nvPr/>
          </p:nvGrpSpPr>
          <p:grpSpPr>
            <a:xfrm>
              <a:off x="6021" y="750"/>
              <a:ext cx="3635" cy="3024"/>
              <a:chOff x="1037" y="546"/>
              <a:chExt cx="3635" cy="3024"/>
            </a:xfrm>
          </p:grpSpPr>
          <p:sp>
            <p:nvSpPr>
              <p:cNvPr id="134" name="矩形 133"/>
              <p:cNvSpPr/>
              <p:nvPr>
                <p:custDataLst>
                  <p:tags r:id="rId46"/>
                </p:custDataLst>
              </p:nvPr>
            </p:nvSpPr>
            <p:spPr>
              <a:xfrm>
                <a:off x="1037" y="1571"/>
                <a:ext cx="576" cy="13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35" name="矩形 134"/>
              <p:cNvSpPr/>
              <p:nvPr>
                <p:custDataLst>
                  <p:tags r:id="rId47"/>
                </p:custDataLst>
              </p:nvPr>
            </p:nvSpPr>
            <p:spPr>
              <a:xfrm>
                <a:off x="1621" y="2216"/>
                <a:ext cx="576" cy="693"/>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136" name="矩形 135"/>
              <p:cNvSpPr/>
              <p:nvPr>
                <p:custDataLst>
                  <p:tags r:id="rId48"/>
                </p:custDataLst>
              </p:nvPr>
            </p:nvSpPr>
            <p:spPr>
              <a:xfrm>
                <a:off x="2210" y="864"/>
                <a:ext cx="576" cy="2045"/>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137" name="矩形 136"/>
              <p:cNvSpPr/>
              <p:nvPr>
                <p:custDataLst>
                  <p:tags r:id="rId49"/>
                </p:custDataLst>
              </p:nvPr>
            </p:nvSpPr>
            <p:spPr>
              <a:xfrm>
                <a:off x="2794" y="546"/>
                <a:ext cx="576" cy="23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138" name="矩形 137"/>
              <p:cNvSpPr/>
              <p:nvPr>
                <p:custDataLst>
                  <p:tags r:id="rId50"/>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39" name="矩形 138"/>
              <p:cNvSpPr/>
              <p:nvPr>
                <p:custDataLst>
                  <p:tags r:id="rId51"/>
                </p:custDataLst>
              </p:nvPr>
            </p:nvSpPr>
            <p:spPr>
              <a:xfrm>
                <a:off x="3967" y="1316"/>
                <a:ext cx="576" cy="1593"/>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140" name="文本框 139"/>
              <p:cNvSpPr txBox="1"/>
              <p:nvPr>
                <p:custDataLst>
                  <p:tags r:id="rId52"/>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cxnSp>
          <p:nvCxnSpPr>
            <p:cNvPr id="141" name="直接连接符 140"/>
            <p:cNvCxnSpPr/>
            <p:nvPr>
              <p:custDataLst>
                <p:tags r:id="rId53"/>
              </p:custDataLst>
            </p:nvPr>
          </p:nvCxnSpPr>
          <p:spPr>
            <a:xfrm>
              <a:off x="5550" y="3111"/>
              <a:ext cx="4485" cy="2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1" name="直接连接符 130"/>
          <p:cNvCxnSpPr/>
          <p:nvPr>
            <p:custDataLst>
              <p:tags r:id="rId54"/>
            </p:custDataLst>
          </p:nvPr>
        </p:nvCxnSpPr>
        <p:spPr>
          <a:xfrm flipH="1" flipV="1">
            <a:off x="8460740" y="4347845"/>
            <a:ext cx="360045" cy="10248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custDataLst>
              <p:tags r:id="rId55"/>
            </p:custDataLst>
          </p:nvPr>
        </p:nvCxnSpPr>
        <p:spPr>
          <a:xfrm flipV="1">
            <a:off x="8028305" y="4364990"/>
            <a:ext cx="432435" cy="1441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矩形 141"/>
          <p:cNvSpPr/>
          <p:nvPr>
            <p:custDataLst>
              <p:tags r:id="rId56"/>
            </p:custDataLst>
          </p:nvPr>
        </p:nvSpPr>
        <p:spPr>
          <a:xfrm>
            <a:off x="8275320" y="4347845"/>
            <a:ext cx="361315" cy="1022985"/>
          </a:xfrm>
          <a:prstGeom prst="rect">
            <a:avLst/>
          </a:prstGeom>
          <a:solidFill>
            <a:srgbClr val="FFFF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8" name="文本框 147"/>
          <p:cNvSpPr txBox="1"/>
          <p:nvPr>
            <p:custDataLst>
              <p:tags r:id="rId57"/>
            </p:custDataLst>
          </p:nvPr>
        </p:nvSpPr>
        <p:spPr>
          <a:xfrm>
            <a:off x="6083935" y="5429885"/>
            <a:ext cx="3159125" cy="368300"/>
          </a:xfrm>
          <a:prstGeom prst="rect">
            <a:avLst/>
          </a:prstGeom>
          <a:noFill/>
        </p:spPr>
        <p:txBody>
          <a:bodyPr wrap="square" rtlCol="0">
            <a:spAutoFit/>
          </a:bodyPr>
          <a:p>
            <a:r>
              <a:rPr lang="en-US" altLang="zh-CN"/>
              <a:t>-1                                      6</a:t>
            </a:r>
            <a:endParaRPr lang="en-US" altLang="zh-CN"/>
          </a:p>
        </p:txBody>
      </p:sp>
      <p:sp>
        <p:nvSpPr>
          <p:cNvPr id="15" name="文本框 14"/>
          <p:cNvSpPr txBox="1"/>
          <p:nvPr>
            <p:custDataLst>
              <p:tags r:id="rId58"/>
            </p:custDataLst>
          </p:nvPr>
        </p:nvSpPr>
        <p:spPr>
          <a:xfrm>
            <a:off x="3032760" y="5429885"/>
            <a:ext cx="3159125" cy="368300"/>
          </a:xfrm>
          <a:prstGeom prst="rect">
            <a:avLst/>
          </a:prstGeom>
          <a:noFill/>
        </p:spPr>
        <p:txBody>
          <a:bodyPr wrap="square" rtlCol="0">
            <a:spAutoFit/>
          </a:bodyPr>
          <a:p>
            <a:r>
              <a:rPr lang="en-US" altLang="zh-CN"/>
              <a:t>-1                                      6</a:t>
            </a:r>
            <a:endParaRPr lang="en-US" altLang="zh-CN"/>
          </a:p>
        </p:txBody>
      </p:sp>
      <p:sp>
        <p:nvSpPr>
          <p:cNvPr id="16" name="文本框 15"/>
          <p:cNvSpPr txBox="1"/>
          <p:nvPr>
            <p:custDataLst>
              <p:tags r:id="rId59"/>
            </p:custDataLst>
          </p:nvPr>
        </p:nvSpPr>
        <p:spPr>
          <a:xfrm>
            <a:off x="29210" y="5300345"/>
            <a:ext cx="3159125" cy="368300"/>
          </a:xfrm>
          <a:prstGeom prst="rect">
            <a:avLst/>
          </a:prstGeom>
          <a:noFill/>
        </p:spPr>
        <p:txBody>
          <a:bodyPr wrap="square" rtlCol="0">
            <a:spAutoFit/>
          </a:bodyPr>
          <a:p>
            <a:r>
              <a:rPr lang="en-US" altLang="zh-CN"/>
              <a:t>-1                                      6</a:t>
            </a:r>
            <a:endParaRPr lang="en-US" altLang="zh-CN"/>
          </a:p>
        </p:txBody>
      </p:sp>
      <p:sp>
        <p:nvSpPr>
          <p:cNvPr id="17" name="文本框 16"/>
          <p:cNvSpPr txBox="1"/>
          <p:nvPr>
            <p:custDataLst>
              <p:tags r:id="rId60"/>
            </p:custDataLst>
          </p:nvPr>
        </p:nvSpPr>
        <p:spPr>
          <a:xfrm>
            <a:off x="6085205" y="2386330"/>
            <a:ext cx="3159125" cy="368300"/>
          </a:xfrm>
          <a:prstGeom prst="rect">
            <a:avLst/>
          </a:prstGeom>
          <a:noFill/>
        </p:spPr>
        <p:txBody>
          <a:bodyPr wrap="square" rtlCol="0">
            <a:spAutoFit/>
          </a:bodyPr>
          <a:p>
            <a:r>
              <a:rPr lang="en-US" altLang="zh-CN"/>
              <a:t>-1                                      6</a:t>
            </a:r>
            <a:endParaRPr lang="en-US" altLang="zh-CN"/>
          </a:p>
        </p:txBody>
      </p:sp>
      <p:sp>
        <p:nvSpPr>
          <p:cNvPr id="18" name="文本框 17"/>
          <p:cNvSpPr txBox="1"/>
          <p:nvPr>
            <p:custDataLst>
              <p:tags r:id="rId61"/>
            </p:custDataLst>
          </p:nvPr>
        </p:nvSpPr>
        <p:spPr>
          <a:xfrm>
            <a:off x="2955925" y="2386330"/>
            <a:ext cx="3159125" cy="368300"/>
          </a:xfrm>
          <a:prstGeom prst="rect">
            <a:avLst/>
          </a:prstGeom>
          <a:noFill/>
        </p:spPr>
        <p:txBody>
          <a:bodyPr wrap="square" rtlCol="0">
            <a:spAutoFit/>
          </a:bodyPr>
          <a:p>
            <a:r>
              <a:rPr lang="en-US" altLang="zh-CN"/>
              <a:t>-1                                      6</a:t>
            </a:r>
            <a:endParaRPr lang="en-US" altLang="zh-CN"/>
          </a:p>
        </p:txBody>
      </p:sp>
      <p:sp>
        <p:nvSpPr>
          <p:cNvPr id="19" name="文本框 18"/>
          <p:cNvSpPr txBox="1"/>
          <p:nvPr>
            <p:custDataLst>
              <p:tags r:id="rId62"/>
            </p:custDataLst>
          </p:nvPr>
        </p:nvSpPr>
        <p:spPr>
          <a:xfrm>
            <a:off x="-47625" y="2259330"/>
            <a:ext cx="3159125" cy="368300"/>
          </a:xfrm>
          <a:prstGeom prst="rect">
            <a:avLst/>
          </a:prstGeom>
          <a:noFill/>
        </p:spPr>
        <p:txBody>
          <a:bodyPr wrap="square" rtlCol="0">
            <a:spAutoFit/>
          </a:bodyPr>
          <a:p>
            <a:r>
              <a:rPr lang="en-US" altLang="zh-CN"/>
              <a:t>-1                                      6</a:t>
            </a:r>
            <a:endParaRPr lang="en-US" altLang="zh-CN"/>
          </a:p>
        </p:txBody>
      </p:sp>
      <p:sp>
        <p:nvSpPr>
          <p:cNvPr id="20" name="文本框 19"/>
          <p:cNvSpPr txBox="1"/>
          <p:nvPr/>
        </p:nvSpPr>
        <p:spPr>
          <a:xfrm>
            <a:off x="395605" y="2627630"/>
            <a:ext cx="3048000" cy="368300"/>
          </a:xfrm>
          <a:prstGeom prst="rect">
            <a:avLst/>
          </a:prstGeom>
          <a:noFill/>
        </p:spPr>
        <p:txBody>
          <a:bodyPr wrap="square" rtlCol="0">
            <a:spAutoFit/>
          </a:bodyPr>
          <a:p>
            <a:r>
              <a:rPr lang="en-US" altLang="zh-CN"/>
              <a:t>6,5,1</a:t>
            </a:r>
            <a:endParaRPr lang="zh-CN" altLang="en-US"/>
          </a:p>
        </p:txBody>
      </p:sp>
      <p:sp>
        <p:nvSpPr>
          <p:cNvPr id="22" name="文本框 21"/>
          <p:cNvSpPr txBox="1"/>
          <p:nvPr/>
        </p:nvSpPr>
        <p:spPr>
          <a:xfrm>
            <a:off x="729615" y="5873750"/>
            <a:ext cx="3048000" cy="368300"/>
          </a:xfrm>
          <a:prstGeom prst="rect">
            <a:avLst/>
          </a:prstGeom>
          <a:noFill/>
        </p:spPr>
        <p:txBody>
          <a:bodyPr wrap="square" rtlCol="0">
            <a:spAutoFit/>
          </a:bodyPr>
          <a:p>
            <a:r>
              <a:rPr lang="en-US" altLang="zh-CN"/>
              <a:t>2</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9115" y="476250"/>
            <a:ext cx="3048000" cy="368300"/>
          </a:xfrm>
          <a:prstGeom prst="rect">
            <a:avLst/>
          </a:prstGeom>
          <a:noFill/>
        </p:spPr>
        <p:txBody>
          <a:bodyPr wrap="square" rtlCol="0">
            <a:spAutoFit/>
          </a:bodyPr>
          <a:p>
            <a:r>
              <a:rPr lang="zh-CN" altLang="en-US"/>
              <a:t>方案一：暴力解法（双循环）</a:t>
            </a:r>
            <a:endParaRPr lang="en-US" altLang="zh-CN"/>
          </a:p>
        </p:txBody>
      </p:sp>
      <p:grpSp>
        <p:nvGrpSpPr>
          <p:cNvPr id="21" name="组合 20"/>
          <p:cNvGrpSpPr/>
          <p:nvPr/>
        </p:nvGrpSpPr>
        <p:grpSpPr>
          <a:xfrm>
            <a:off x="683260" y="3148965"/>
            <a:ext cx="2308225" cy="1920240"/>
            <a:chOff x="1037" y="546"/>
            <a:chExt cx="3635" cy="3024"/>
          </a:xfrm>
        </p:grpSpPr>
        <p:sp>
          <p:nvSpPr>
            <p:cNvPr id="5" name="矩形 4"/>
            <p:cNvSpPr/>
            <p:nvPr>
              <p:custDataLst>
                <p:tags r:id="rId1"/>
              </p:custDataLst>
            </p:nvPr>
          </p:nvSpPr>
          <p:spPr>
            <a:xfrm>
              <a:off x="1037" y="1571"/>
              <a:ext cx="576" cy="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6" name="矩形 5"/>
            <p:cNvSpPr/>
            <p:nvPr>
              <p:custDataLst>
                <p:tags r:id="rId2"/>
              </p:custDataLst>
            </p:nvPr>
          </p:nvSpPr>
          <p:spPr>
            <a:xfrm>
              <a:off x="1621" y="2216"/>
              <a:ext cx="576" cy="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7" name="矩形 6"/>
            <p:cNvSpPr/>
            <p:nvPr>
              <p:custDataLst>
                <p:tags r:id="rId3"/>
              </p:custDataLst>
            </p:nvPr>
          </p:nvSpPr>
          <p:spPr>
            <a:xfrm>
              <a:off x="2210" y="864"/>
              <a:ext cx="576" cy="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8" name="矩形 7"/>
            <p:cNvSpPr/>
            <p:nvPr>
              <p:custDataLst>
                <p:tags r:id="rId4"/>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13" name="矩形 12"/>
            <p:cNvSpPr/>
            <p:nvPr>
              <p:custDataLst>
                <p:tags r:id="rId5"/>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4" name="矩形 13"/>
            <p:cNvSpPr/>
            <p:nvPr>
              <p:custDataLst>
                <p:tags r:id="rId6"/>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20" name="文本框 19"/>
            <p:cNvSpPr txBox="1"/>
            <p:nvPr>
              <p:custDataLst>
                <p:tags r:id="rId7"/>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grpSp>
        <p:nvGrpSpPr>
          <p:cNvPr id="10" name="组合 9"/>
          <p:cNvGrpSpPr/>
          <p:nvPr/>
        </p:nvGrpSpPr>
        <p:grpSpPr>
          <a:xfrm>
            <a:off x="4445635" y="3148965"/>
            <a:ext cx="2769870" cy="1920875"/>
            <a:chOff x="310" y="546"/>
            <a:chExt cx="4362" cy="3025"/>
          </a:xfrm>
        </p:grpSpPr>
        <p:sp>
          <p:nvSpPr>
            <p:cNvPr id="11" name="矩形 10"/>
            <p:cNvSpPr/>
            <p:nvPr>
              <p:custDataLst>
                <p:tags r:id="rId8"/>
              </p:custDataLst>
            </p:nvPr>
          </p:nvSpPr>
          <p:spPr>
            <a:xfrm>
              <a:off x="1037" y="1571"/>
              <a:ext cx="576" cy="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2" name="矩形 11"/>
            <p:cNvSpPr/>
            <p:nvPr>
              <p:custDataLst>
                <p:tags r:id="rId9"/>
              </p:custDataLst>
            </p:nvPr>
          </p:nvSpPr>
          <p:spPr>
            <a:xfrm>
              <a:off x="1621" y="2216"/>
              <a:ext cx="576" cy="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15" name="矩形 14"/>
            <p:cNvSpPr/>
            <p:nvPr>
              <p:custDataLst>
                <p:tags r:id="rId10"/>
              </p:custDataLst>
            </p:nvPr>
          </p:nvSpPr>
          <p:spPr>
            <a:xfrm>
              <a:off x="2210" y="864"/>
              <a:ext cx="576" cy="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16" name="矩形 15"/>
            <p:cNvSpPr/>
            <p:nvPr>
              <p:custDataLst>
                <p:tags r:id="rId11"/>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17" name="矩形 16"/>
            <p:cNvSpPr/>
            <p:nvPr>
              <p:custDataLst>
                <p:tags r:id="rId12"/>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8" name="矩形 17"/>
            <p:cNvSpPr/>
            <p:nvPr>
              <p:custDataLst>
                <p:tags r:id="rId13"/>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19" name="文本框 18"/>
            <p:cNvSpPr txBox="1"/>
            <p:nvPr>
              <p:custDataLst>
                <p:tags r:id="rId14"/>
              </p:custDataLst>
            </p:nvPr>
          </p:nvSpPr>
          <p:spPr>
            <a:xfrm>
              <a:off x="310" y="3040"/>
              <a:ext cx="4362" cy="531"/>
            </a:xfrm>
            <a:prstGeom prst="rect">
              <a:avLst/>
            </a:prstGeom>
            <a:noFill/>
          </p:spPr>
          <p:txBody>
            <a:bodyPr wrap="square" rtlCol="0">
              <a:spAutoFit/>
            </a:bodyPr>
            <a:p>
              <a:r>
                <a:rPr lang="en-US" altLang="zh-CN" sz="1600"/>
                <a:t>-1     0     1     2    3    4     5</a:t>
              </a:r>
              <a:endParaRPr lang="en-US" altLang="zh-CN" sz="1600"/>
            </a:p>
          </p:txBody>
        </p:sp>
      </p:grpSp>
      <p:grpSp>
        <p:nvGrpSpPr>
          <p:cNvPr id="24" name="组合 23"/>
          <p:cNvGrpSpPr/>
          <p:nvPr/>
        </p:nvGrpSpPr>
        <p:grpSpPr>
          <a:xfrm>
            <a:off x="601345" y="5078095"/>
            <a:ext cx="529590" cy="728345"/>
            <a:chOff x="947" y="4946"/>
            <a:chExt cx="834" cy="1147"/>
          </a:xfrm>
        </p:grpSpPr>
        <p:sp>
          <p:nvSpPr>
            <p:cNvPr id="9" name="上箭头 8"/>
            <p:cNvSpPr/>
            <p:nvPr/>
          </p:nvSpPr>
          <p:spPr>
            <a:xfrm>
              <a:off x="1189" y="4946"/>
              <a:ext cx="227" cy="4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947" y="5513"/>
              <a:ext cx="834" cy="580"/>
            </a:xfrm>
            <a:prstGeom prst="rect">
              <a:avLst/>
            </a:prstGeom>
            <a:noFill/>
          </p:spPr>
          <p:txBody>
            <a:bodyPr wrap="square" rtlCol="0">
              <a:spAutoFit/>
            </a:bodyPr>
            <a:p>
              <a:r>
                <a:rPr lang="en-US" altLang="zh-CN"/>
                <a:t>cur</a:t>
              </a:r>
              <a:endParaRPr lang="en-US" altLang="zh-CN"/>
            </a:p>
          </p:txBody>
        </p:sp>
      </p:grpSp>
      <p:sp>
        <p:nvSpPr>
          <p:cNvPr id="28" name="文本框 27"/>
          <p:cNvSpPr txBox="1"/>
          <p:nvPr>
            <p:custDataLst>
              <p:tags r:id="rId15"/>
            </p:custDataLst>
          </p:nvPr>
        </p:nvSpPr>
        <p:spPr>
          <a:xfrm>
            <a:off x="394970" y="5812790"/>
            <a:ext cx="1008380" cy="368300"/>
          </a:xfrm>
          <a:prstGeom prst="rect">
            <a:avLst/>
          </a:prstGeom>
          <a:noFill/>
        </p:spPr>
        <p:txBody>
          <a:bodyPr wrap="square" rtlCol="0">
            <a:spAutoFit/>
          </a:bodyPr>
          <a:p>
            <a:r>
              <a:rPr lang="en-US" altLang="zh-CN"/>
              <a:t>left,right</a:t>
            </a:r>
            <a:endParaRPr lang="en-US" altLang="zh-CN"/>
          </a:p>
        </p:txBody>
      </p:sp>
      <p:grpSp>
        <p:nvGrpSpPr>
          <p:cNvPr id="30" name="组合 29"/>
          <p:cNvGrpSpPr/>
          <p:nvPr/>
        </p:nvGrpSpPr>
        <p:grpSpPr>
          <a:xfrm>
            <a:off x="4825365" y="5146040"/>
            <a:ext cx="529590" cy="728345"/>
            <a:chOff x="947" y="4946"/>
            <a:chExt cx="834" cy="1147"/>
          </a:xfrm>
        </p:grpSpPr>
        <p:sp>
          <p:nvSpPr>
            <p:cNvPr id="31" name="上箭头 30"/>
            <p:cNvSpPr/>
            <p:nvPr>
              <p:custDataLst>
                <p:tags r:id="rId16"/>
              </p:custDataLst>
            </p:nvPr>
          </p:nvSpPr>
          <p:spPr>
            <a:xfrm>
              <a:off x="1189" y="4946"/>
              <a:ext cx="227" cy="4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custDataLst>
                <p:tags r:id="rId17"/>
              </p:custDataLst>
            </p:nvPr>
          </p:nvSpPr>
          <p:spPr>
            <a:xfrm>
              <a:off x="947" y="5513"/>
              <a:ext cx="834" cy="580"/>
            </a:xfrm>
            <a:prstGeom prst="rect">
              <a:avLst/>
            </a:prstGeom>
            <a:noFill/>
          </p:spPr>
          <p:txBody>
            <a:bodyPr wrap="square" rtlCol="0">
              <a:spAutoFit/>
            </a:bodyPr>
            <a:p>
              <a:r>
                <a:rPr lang="en-US" altLang="zh-CN"/>
                <a:t>cur</a:t>
              </a:r>
              <a:endParaRPr lang="en-US" altLang="zh-CN"/>
            </a:p>
          </p:txBody>
        </p:sp>
      </p:grpSp>
      <p:grpSp>
        <p:nvGrpSpPr>
          <p:cNvPr id="33" name="组合 32"/>
          <p:cNvGrpSpPr/>
          <p:nvPr/>
        </p:nvGrpSpPr>
        <p:grpSpPr>
          <a:xfrm>
            <a:off x="4445635" y="5146040"/>
            <a:ext cx="529590" cy="728345"/>
            <a:chOff x="947" y="4946"/>
            <a:chExt cx="834" cy="1147"/>
          </a:xfrm>
        </p:grpSpPr>
        <p:sp>
          <p:nvSpPr>
            <p:cNvPr id="34" name="上箭头 33"/>
            <p:cNvSpPr/>
            <p:nvPr>
              <p:custDataLst>
                <p:tags r:id="rId18"/>
              </p:custDataLst>
            </p:nvPr>
          </p:nvSpPr>
          <p:spPr>
            <a:xfrm>
              <a:off x="1189" y="4946"/>
              <a:ext cx="227" cy="454"/>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custDataLst>
                <p:tags r:id="rId19"/>
              </p:custDataLst>
            </p:nvPr>
          </p:nvSpPr>
          <p:spPr>
            <a:xfrm>
              <a:off x="947" y="5513"/>
              <a:ext cx="834" cy="580"/>
            </a:xfrm>
            <a:prstGeom prst="rect">
              <a:avLst/>
            </a:prstGeom>
            <a:noFill/>
          </p:spPr>
          <p:txBody>
            <a:bodyPr wrap="square" rtlCol="0">
              <a:spAutoFit/>
            </a:bodyPr>
            <a:p>
              <a:r>
                <a:rPr lang="en-US" altLang="zh-CN"/>
                <a:t>left</a:t>
              </a:r>
              <a:endParaRPr lang="en-US" altLang="zh-CN"/>
            </a:p>
          </p:txBody>
        </p:sp>
      </p:grpSp>
      <p:grpSp>
        <p:nvGrpSpPr>
          <p:cNvPr id="36" name="组合 35"/>
          <p:cNvGrpSpPr/>
          <p:nvPr/>
        </p:nvGrpSpPr>
        <p:grpSpPr>
          <a:xfrm>
            <a:off x="5227320" y="5149850"/>
            <a:ext cx="529590" cy="666750"/>
            <a:chOff x="947" y="4946"/>
            <a:chExt cx="834" cy="1050"/>
          </a:xfrm>
        </p:grpSpPr>
        <p:sp>
          <p:nvSpPr>
            <p:cNvPr id="37" name="上箭头 36"/>
            <p:cNvSpPr/>
            <p:nvPr>
              <p:custDataLst>
                <p:tags r:id="rId20"/>
              </p:custDataLst>
            </p:nvPr>
          </p:nvSpPr>
          <p:spPr>
            <a:xfrm>
              <a:off x="1189" y="4946"/>
              <a:ext cx="227" cy="454"/>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文本框 37"/>
            <p:cNvSpPr txBox="1"/>
            <p:nvPr>
              <p:custDataLst>
                <p:tags r:id="rId21"/>
              </p:custDataLst>
            </p:nvPr>
          </p:nvSpPr>
          <p:spPr>
            <a:xfrm>
              <a:off x="947" y="5513"/>
              <a:ext cx="834" cy="483"/>
            </a:xfrm>
            <a:prstGeom prst="rect">
              <a:avLst/>
            </a:prstGeom>
            <a:noFill/>
          </p:spPr>
          <p:txBody>
            <a:bodyPr wrap="square" rtlCol="0">
              <a:spAutoFit/>
            </a:bodyPr>
            <a:p>
              <a:r>
                <a:rPr lang="en-US" altLang="zh-CN" sz="1400"/>
                <a:t>right</a:t>
              </a:r>
              <a:endParaRPr lang="en-US" altLang="zh-CN" sz="1400"/>
            </a:p>
          </p:txBody>
        </p:sp>
      </p:grpSp>
      <p:sp>
        <p:nvSpPr>
          <p:cNvPr id="43" name="文本框 42"/>
          <p:cNvSpPr txBox="1"/>
          <p:nvPr/>
        </p:nvSpPr>
        <p:spPr>
          <a:xfrm>
            <a:off x="683895" y="980440"/>
            <a:ext cx="7585075" cy="2030095"/>
          </a:xfrm>
          <a:prstGeom prst="rect">
            <a:avLst/>
          </a:prstGeom>
          <a:noFill/>
        </p:spPr>
        <p:txBody>
          <a:bodyPr wrap="square" rtlCol="0">
            <a:spAutoFit/>
          </a:bodyPr>
          <a:p>
            <a:r>
              <a:rPr lang="en-US" altLang="zh-CN"/>
              <a:t>1</a:t>
            </a:r>
            <a:r>
              <a:rPr lang="zh-CN" altLang="en-US"/>
              <a:t>、遍历数组</a:t>
            </a:r>
            <a:endParaRPr lang="zh-CN" altLang="en-US"/>
          </a:p>
          <a:p>
            <a:r>
              <a:rPr lang="en-US" altLang="zh-CN"/>
              <a:t>2</a:t>
            </a:r>
            <a:r>
              <a:rPr lang="zh-CN" altLang="en-US"/>
              <a:t>、依次寻找当前元素左边第一个最小元素下标</a:t>
            </a:r>
            <a:r>
              <a:rPr lang="en-US" altLang="zh-CN"/>
              <a:t>min_left</a:t>
            </a:r>
            <a:r>
              <a:rPr lang="zh-CN" altLang="en-US"/>
              <a:t>、右边第一个最小元素下标</a:t>
            </a:r>
            <a:r>
              <a:rPr lang="en-US" altLang="zh-CN"/>
              <a:t>min_right</a:t>
            </a:r>
            <a:endParaRPr lang="zh-CN" altLang="en-US"/>
          </a:p>
          <a:p>
            <a:r>
              <a:rPr lang="en-US" altLang="zh-CN"/>
              <a:t>3</a:t>
            </a:r>
            <a:r>
              <a:rPr lang="zh-CN" altLang="en-US"/>
              <a:t>、计算</a:t>
            </a:r>
            <a:r>
              <a:rPr lang="zh-CN" altLang="en-US">
                <a:sym typeface="+mn-ea"/>
              </a:rPr>
              <a:t>标准高度为</a:t>
            </a:r>
            <a:r>
              <a:rPr lang="en-US" altLang="zh-CN">
                <a:sym typeface="+mn-ea"/>
              </a:rPr>
              <a:t>heights[i]</a:t>
            </a:r>
            <a:r>
              <a:rPr lang="zh-CN" altLang="en-US">
                <a:sym typeface="+mn-ea"/>
              </a:rPr>
              <a:t>的</a:t>
            </a:r>
            <a:r>
              <a:rPr lang="zh-CN" altLang="en-US"/>
              <a:t>矩形宽度</a:t>
            </a:r>
            <a:r>
              <a:rPr lang="en-US" altLang="zh-CN"/>
              <a:t>min_right-min-left-1</a:t>
            </a:r>
            <a:endParaRPr lang="en-US" altLang="zh-CN"/>
          </a:p>
          <a:p>
            <a:r>
              <a:rPr lang="en-US" altLang="zh-CN"/>
              <a:t>4</a:t>
            </a:r>
            <a:r>
              <a:rPr lang="zh-CN" altLang="en-US"/>
              <a:t>、计算矩形面积</a:t>
            </a:r>
            <a:r>
              <a:rPr lang="en-US" altLang="zh-CN"/>
              <a:t>area</a:t>
            </a:r>
            <a:r>
              <a:rPr lang="zh-CN" altLang="en-US"/>
              <a:t>，将</a:t>
            </a:r>
            <a:r>
              <a:rPr lang="en-US" altLang="zh-CN"/>
              <a:t>area</a:t>
            </a:r>
            <a:r>
              <a:rPr lang="zh-CN" altLang="en-US"/>
              <a:t>与当前最大面积</a:t>
            </a:r>
            <a:r>
              <a:rPr lang="en-US" altLang="zh-CN"/>
              <a:t>largestArea</a:t>
            </a:r>
            <a:r>
              <a:rPr lang="zh-CN" altLang="en-US"/>
              <a:t>比较，若</a:t>
            </a:r>
            <a:r>
              <a:rPr lang="en-US" altLang="zh-CN"/>
              <a:t>area&gt;largestArea</a:t>
            </a:r>
            <a:r>
              <a:rPr lang="zh-CN" altLang="en-US"/>
              <a:t>，则替换；</a:t>
            </a:r>
            <a:endParaRPr lang="zh-CN" altLang="en-US"/>
          </a:p>
          <a:p>
            <a:r>
              <a:rPr lang="en-US" altLang="zh-CN">
                <a:sym typeface="+mn-ea"/>
              </a:rPr>
              <a:t>5</a:t>
            </a:r>
            <a:r>
              <a:rPr lang="zh-CN" altLang="en-US">
                <a:sym typeface="+mn-ea"/>
              </a:rPr>
              <a:t>、返回最大面积</a:t>
            </a:r>
            <a:r>
              <a:rPr lang="en-US" altLang="zh-CN">
                <a:sym typeface="+mn-ea"/>
              </a:rPr>
              <a:t>largestArea</a:t>
            </a:r>
            <a:r>
              <a:rPr lang="zh-CN" altLang="en-US">
                <a:sym typeface="+mn-ea"/>
              </a:rPr>
              <a:t>。</a:t>
            </a:r>
            <a:endParaRPr lang="zh-CN" altLang="en-US"/>
          </a:p>
        </p:txBody>
      </p:sp>
      <p:sp>
        <p:nvSpPr>
          <p:cNvPr id="44" name="矩形 43"/>
          <p:cNvSpPr/>
          <p:nvPr/>
        </p:nvSpPr>
        <p:spPr>
          <a:xfrm>
            <a:off x="4912995" y="3787775"/>
            <a:ext cx="360045" cy="864235"/>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文本框 44"/>
          <p:cNvSpPr txBox="1"/>
          <p:nvPr/>
        </p:nvSpPr>
        <p:spPr>
          <a:xfrm>
            <a:off x="6732270" y="5366385"/>
            <a:ext cx="3048000" cy="922020"/>
          </a:xfrm>
          <a:prstGeom prst="rect">
            <a:avLst/>
          </a:prstGeom>
          <a:noFill/>
        </p:spPr>
        <p:txBody>
          <a:bodyPr wrap="square" rtlCol="0">
            <a:spAutoFit/>
          </a:bodyPr>
          <a:p>
            <a:r>
              <a:rPr lang="en-US" altLang="zh-CN"/>
              <a:t>width=</a:t>
            </a:r>
            <a:endParaRPr lang="en-US" altLang="zh-CN"/>
          </a:p>
          <a:p>
            <a:r>
              <a:rPr lang="en-US" altLang="zh-CN"/>
              <a:t>height=</a:t>
            </a:r>
            <a:endParaRPr lang="en-US" altLang="zh-CN"/>
          </a:p>
          <a:p>
            <a:r>
              <a:rPr lang="en-US" altLang="zh-CN"/>
              <a:t>area=</a:t>
            </a:r>
            <a:endParaRPr lang="en-US" altLang="zh-CN"/>
          </a:p>
        </p:txBody>
      </p:sp>
      <p:sp>
        <p:nvSpPr>
          <p:cNvPr id="46" name="文本框 45"/>
          <p:cNvSpPr txBox="1"/>
          <p:nvPr/>
        </p:nvSpPr>
        <p:spPr>
          <a:xfrm>
            <a:off x="3851910" y="476250"/>
            <a:ext cx="3048000" cy="368300"/>
          </a:xfrm>
          <a:prstGeom prst="rect">
            <a:avLst/>
          </a:prstGeom>
          <a:noFill/>
        </p:spPr>
        <p:txBody>
          <a:bodyPr wrap="square" rtlCol="0">
            <a:spAutoFit/>
          </a:bodyPr>
          <a:p>
            <a:r>
              <a:rPr lang="zh-CN" altLang="en-US"/>
              <a:t>时间复杂度：</a:t>
            </a:r>
            <a:r>
              <a:rPr lang="en-US" altLang="zh-CN"/>
              <a:t>O(n^2)</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9115" y="476250"/>
            <a:ext cx="3048000" cy="368300"/>
          </a:xfrm>
          <a:prstGeom prst="rect">
            <a:avLst/>
          </a:prstGeom>
          <a:noFill/>
        </p:spPr>
        <p:txBody>
          <a:bodyPr wrap="square" rtlCol="0">
            <a:spAutoFit/>
          </a:bodyPr>
          <a:p>
            <a:r>
              <a:rPr lang="zh-CN" altLang="en-US"/>
              <a:t>方案二：双指针</a:t>
            </a:r>
            <a:endParaRPr lang="en-US" altLang="zh-CN"/>
          </a:p>
        </p:txBody>
      </p:sp>
      <p:grpSp>
        <p:nvGrpSpPr>
          <p:cNvPr id="21" name="组合 20"/>
          <p:cNvGrpSpPr/>
          <p:nvPr/>
        </p:nvGrpSpPr>
        <p:grpSpPr>
          <a:xfrm>
            <a:off x="675005" y="3426460"/>
            <a:ext cx="2308225" cy="1920240"/>
            <a:chOff x="1037" y="546"/>
            <a:chExt cx="3635" cy="3024"/>
          </a:xfrm>
        </p:grpSpPr>
        <p:sp>
          <p:nvSpPr>
            <p:cNvPr id="5" name="矩形 4"/>
            <p:cNvSpPr/>
            <p:nvPr>
              <p:custDataLst>
                <p:tags r:id="rId1"/>
              </p:custDataLst>
            </p:nvPr>
          </p:nvSpPr>
          <p:spPr>
            <a:xfrm>
              <a:off x="1037" y="1571"/>
              <a:ext cx="576" cy="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6" name="矩形 5"/>
            <p:cNvSpPr/>
            <p:nvPr>
              <p:custDataLst>
                <p:tags r:id="rId2"/>
              </p:custDataLst>
            </p:nvPr>
          </p:nvSpPr>
          <p:spPr>
            <a:xfrm>
              <a:off x="1621" y="2216"/>
              <a:ext cx="576" cy="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7" name="矩形 6"/>
            <p:cNvSpPr/>
            <p:nvPr>
              <p:custDataLst>
                <p:tags r:id="rId3"/>
              </p:custDataLst>
            </p:nvPr>
          </p:nvSpPr>
          <p:spPr>
            <a:xfrm>
              <a:off x="2210" y="864"/>
              <a:ext cx="576" cy="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8" name="矩形 7"/>
            <p:cNvSpPr/>
            <p:nvPr>
              <p:custDataLst>
                <p:tags r:id="rId4"/>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13" name="矩形 12"/>
            <p:cNvSpPr/>
            <p:nvPr>
              <p:custDataLst>
                <p:tags r:id="rId5"/>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4" name="矩形 13"/>
            <p:cNvSpPr/>
            <p:nvPr>
              <p:custDataLst>
                <p:tags r:id="rId6"/>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20" name="文本框 19"/>
            <p:cNvSpPr txBox="1"/>
            <p:nvPr>
              <p:custDataLst>
                <p:tags r:id="rId7"/>
              </p:custDataLst>
            </p:nvPr>
          </p:nvSpPr>
          <p:spPr>
            <a:xfrm>
              <a:off x="1038" y="3040"/>
              <a:ext cx="3634" cy="531"/>
            </a:xfrm>
            <a:prstGeom prst="rect">
              <a:avLst/>
            </a:prstGeom>
            <a:noFill/>
          </p:spPr>
          <p:txBody>
            <a:bodyPr wrap="square" rtlCol="0">
              <a:spAutoFit/>
            </a:bodyPr>
            <a:p>
              <a:r>
                <a:rPr lang="en-US" altLang="zh-CN" sz="1600"/>
                <a:t>0     1     2    3    4     5</a:t>
              </a:r>
              <a:endParaRPr lang="en-US" altLang="zh-CN" sz="1600"/>
            </a:p>
          </p:txBody>
        </p:sp>
      </p:grpSp>
      <p:grpSp>
        <p:nvGrpSpPr>
          <p:cNvPr id="24" name="组合 23"/>
          <p:cNvGrpSpPr/>
          <p:nvPr/>
        </p:nvGrpSpPr>
        <p:grpSpPr>
          <a:xfrm>
            <a:off x="2465705" y="5289550"/>
            <a:ext cx="529590" cy="656590"/>
            <a:chOff x="947" y="4946"/>
            <a:chExt cx="834" cy="1034"/>
          </a:xfrm>
        </p:grpSpPr>
        <p:sp>
          <p:nvSpPr>
            <p:cNvPr id="9" name="上箭头 8"/>
            <p:cNvSpPr/>
            <p:nvPr/>
          </p:nvSpPr>
          <p:spPr>
            <a:xfrm>
              <a:off x="1189" y="4946"/>
              <a:ext cx="227" cy="4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947" y="5400"/>
              <a:ext cx="834" cy="580"/>
            </a:xfrm>
            <a:prstGeom prst="rect">
              <a:avLst/>
            </a:prstGeom>
            <a:noFill/>
          </p:spPr>
          <p:txBody>
            <a:bodyPr wrap="square" rtlCol="0">
              <a:spAutoFit/>
            </a:bodyPr>
            <a:p>
              <a:r>
                <a:rPr lang="en-US" altLang="zh-CN"/>
                <a:t>cur</a:t>
              </a:r>
              <a:endParaRPr lang="en-US" altLang="zh-CN"/>
            </a:p>
          </p:txBody>
        </p:sp>
      </p:grpSp>
      <p:sp>
        <p:nvSpPr>
          <p:cNvPr id="43" name="文本框 42"/>
          <p:cNvSpPr txBox="1"/>
          <p:nvPr/>
        </p:nvSpPr>
        <p:spPr>
          <a:xfrm>
            <a:off x="683895" y="980440"/>
            <a:ext cx="7900670" cy="1368425"/>
          </a:xfrm>
          <a:prstGeom prst="rect">
            <a:avLst/>
          </a:prstGeom>
          <a:noFill/>
        </p:spPr>
        <p:txBody>
          <a:bodyPr wrap="square" rtlCol="0">
            <a:noAutofit/>
          </a:bodyPr>
          <a:p>
            <a:r>
              <a:rPr lang="en-US" altLang="zh-CN" sz="1800"/>
              <a:t>1</a:t>
            </a:r>
            <a:r>
              <a:rPr lang="zh-CN" altLang="en-US" sz="1800"/>
              <a:t>、遍历数组</a:t>
            </a:r>
            <a:endParaRPr lang="zh-CN" altLang="en-US" sz="1800"/>
          </a:p>
          <a:p>
            <a:r>
              <a:rPr lang="en-US" altLang="zh-CN" sz="1800"/>
              <a:t>2</a:t>
            </a:r>
            <a:r>
              <a:rPr lang="zh-CN" altLang="en-US" sz="1800"/>
              <a:t>、找出每个元素左边第一小元素，将其下标存入数组</a:t>
            </a:r>
            <a:r>
              <a:rPr lang="en-US" altLang="zh-CN" sz="1800"/>
              <a:t>minLeft;</a:t>
            </a:r>
            <a:endParaRPr lang="en-US" altLang="zh-CN" sz="1800"/>
          </a:p>
          <a:p>
            <a:r>
              <a:rPr lang="en-US" altLang="zh-CN" sz="1800"/>
              <a:t>3</a:t>
            </a:r>
            <a:r>
              <a:rPr lang="zh-CN" altLang="en-US" sz="1800"/>
              <a:t>、找出每个元素右边第一小元素，将其下标存入数组</a:t>
            </a:r>
            <a:r>
              <a:rPr lang="en-US" altLang="zh-CN" sz="1800"/>
              <a:t>minRight;</a:t>
            </a:r>
            <a:endParaRPr lang="en-US" altLang="zh-CN" sz="1800"/>
          </a:p>
          <a:p>
            <a:r>
              <a:rPr lang="en-US" altLang="zh-CN" sz="1800"/>
              <a:t>4</a:t>
            </a:r>
            <a:r>
              <a:rPr lang="zh-CN" altLang="en-US" sz="1800"/>
              <a:t>、遍历数组，依次计算标准高度为</a:t>
            </a:r>
            <a:r>
              <a:rPr lang="en-US" altLang="zh-CN" sz="1800"/>
              <a:t>heights[i]</a:t>
            </a:r>
            <a:r>
              <a:rPr lang="zh-CN" altLang="en-US" sz="1800"/>
              <a:t>的</a:t>
            </a:r>
            <a:r>
              <a:rPr lang="zh-CN" altLang="en-US" sz="1800">
                <a:sym typeface="+mn-ea"/>
              </a:rPr>
              <a:t>矩形宽度</a:t>
            </a:r>
            <a:r>
              <a:rPr lang="en-US" altLang="zh-CN" sz="1800">
                <a:sym typeface="+mn-ea"/>
              </a:rPr>
              <a:t>min_right-min-left-1</a:t>
            </a:r>
            <a:r>
              <a:rPr lang="zh-CN" altLang="en-US" sz="1800">
                <a:sym typeface="+mn-ea"/>
              </a:rPr>
              <a:t>，同时计算矩形面积</a:t>
            </a:r>
            <a:r>
              <a:rPr lang="en-US" altLang="zh-CN" sz="1800">
                <a:sym typeface="+mn-ea"/>
              </a:rPr>
              <a:t>area</a:t>
            </a:r>
            <a:r>
              <a:rPr lang="zh-CN" altLang="en-US" sz="1800">
                <a:sym typeface="+mn-ea"/>
              </a:rPr>
              <a:t>，将</a:t>
            </a:r>
            <a:r>
              <a:rPr lang="en-US" altLang="zh-CN" sz="1800">
                <a:sym typeface="+mn-ea"/>
              </a:rPr>
              <a:t>area</a:t>
            </a:r>
            <a:r>
              <a:rPr lang="zh-CN" altLang="en-US" sz="1800">
                <a:sym typeface="+mn-ea"/>
              </a:rPr>
              <a:t>与当前最大面积</a:t>
            </a:r>
            <a:r>
              <a:rPr lang="en-US" altLang="zh-CN" sz="1800">
                <a:sym typeface="+mn-ea"/>
              </a:rPr>
              <a:t>largestArea</a:t>
            </a:r>
            <a:r>
              <a:rPr lang="zh-CN" altLang="en-US" sz="1800">
                <a:sym typeface="+mn-ea"/>
              </a:rPr>
              <a:t>比较，若</a:t>
            </a:r>
            <a:r>
              <a:rPr lang="en-US" altLang="zh-CN" sz="1800">
                <a:sym typeface="+mn-ea"/>
              </a:rPr>
              <a:t>area&gt;largestArea</a:t>
            </a:r>
            <a:r>
              <a:rPr lang="zh-CN" altLang="en-US" sz="1800">
                <a:sym typeface="+mn-ea"/>
              </a:rPr>
              <a:t>，则替换；</a:t>
            </a:r>
            <a:endParaRPr lang="zh-CN" altLang="en-US" sz="1800">
              <a:sym typeface="+mn-ea"/>
            </a:endParaRPr>
          </a:p>
          <a:p>
            <a:r>
              <a:rPr lang="en-US" altLang="zh-CN" sz="1800">
                <a:sym typeface="+mn-ea"/>
              </a:rPr>
              <a:t>5</a:t>
            </a:r>
            <a:r>
              <a:rPr lang="zh-CN" altLang="en-US" sz="1800">
                <a:sym typeface="+mn-ea"/>
              </a:rPr>
              <a:t>、返回最大面积</a:t>
            </a:r>
            <a:r>
              <a:rPr lang="en-US" altLang="zh-CN" sz="1800">
                <a:sym typeface="+mn-ea"/>
              </a:rPr>
              <a:t>largestArea</a:t>
            </a:r>
            <a:r>
              <a:rPr lang="zh-CN" altLang="en-US" sz="1800">
                <a:sym typeface="+mn-ea"/>
              </a:rPr>
              <a:t>。</a:t>
            </a:r>
            <a:endParaRPr lang="zh-CN" altLang="en-US" sz="1800"/>
          </a:p>
          <a:p>
            <a:endParaRPr lang="zh-CN" altLang="en-US" sz="1800"/>
          </a:p>
        </p:txBody>
      </p:sp>
      <p:sp>
        <p:nvSpPr>
          <p:cNvPr id="2" name="文本框 1"/>
          <p:cNvSpPr txBox="1"/>
          <p:nvPr/>
        </p:nvSpPr>
        <p:spPr>
          <a:xfrm>
            <a:off x="4615180" y="4192905"/>
            <a:ext cx="1009650" cy="368300"/>
          </a:xfrm>
          <a:prstGeom prst="rect">
            <a:avLst/>
          </a:prstGeom>
          <a:noFill/>
        </p:spPr>
        <p:txBody>
          <a:bodyPr wrap="square" rtlCol="0">
            <a:spAutoFit/>
          </a:bodyPr>
          <a:p>
            <a:r>
              <a:rPr lang="en-US" altLang="zh-CN"/>
              <a:t>minLeft</a:t>
            </a:r>
            <a:endParaRPr lang="en-US" altLang="zh-CN"/>
          </a:p>
        </p:txBody>
      </p:sp>
      <p:sp>
        <p:nvSpPr>
          <p:cNvPr id="3" name="文本框 2"/>
          <p:cNvSpPr txBox="1"/>
          <p:nvPr/>
        </p:nvSpPr>
        <p:spPr>
          <a:xfrm>
            <a:off x="5624830" y="3824605"/>
            <a:ext cx="3048000" cy="368300"/>
          </a:xfrm>
          <a:prstGeom prst="rect">
            <a:avLst/>
          </a:prstGeom>
          <a:noFill/>
        </p:spPr>
        <p:txBody>
          <a:bodyPr wrap="square" rtlCol="0">
            <a:spAutoFit/>
          </a:bodyPr>
          <a:p>
            <a:r>
              <a:rPr lang="en-US" altLang="zh-CN"/>
              <a:t>0      1      2      3      4     5</a:t>
            </a:r>
            <a:endParaRPr lang="en-US" altLang="zh-CN"/>
          </a:p>
        </p:txBody>
      </p:sp>
      <p:sp>
        <p:nvSpPr>
          <p:cNvPr id="22" name="文本框 21"/>
          <p:cNvSpPr txBox="1"/>
          <p:nvPr>
            <p:custDataLst>
              <p:tags r:id="rId8"/>
            </p:custDataLst>
          </p:nvPr>
        </p:nvSpPr>
        <p:spPr>
          <a:xfrm>
            <a:off x="4493895" y="4785360"/>
            <a:ext cx="1130935" cy="368300"/>
          </a:xfrm>
          <a:prstGeom prst="rect">
            <a:avLst/>
          </a:prstGeom>
          <a:noFill/>
        </p:spPr>
        <p:txBody>
          <a:bodyPr wrap="square" rtlCol="0">
            <a:spAutoFit/>
          </a:bodyPr>
          <a:p>
            <a:r>
              <a:rPr lang="en-US" altLang="zh-CN"/>
              <a:t>minRight</a:t>
            </a:r>
            <a:endParaRPr lang="en-US" altLang="zh-CN"/>
          </a:p>
        </p:txBody>
      </p:sp>
      <p:sp>
        <p:nvSpPr>
          <p:cNvPr id="25" name="文本框 24"/>
          <p:cNvSpPr txBox="1"/>
          <p:nvPr/>
        </p:nvSpPr>
        <p:spPr>
          <a:xfrm>
            <a:off x="5643880" y="4198620"/>
            <a:ext cx="3002915" cy="368300"/>
          </a:xfrm>
          <a:prstGeom prst="rect">
            <a:avLst/>
          </a:prstGeom>
          <a:noFill/>
        </p:spPr>
        <p:txBody>
          <a:bodyPr wrap="square" rtlCol="0">
            <a:spAutoFit/>
          </a:bodyPr>
          <a:p>
            <a:r>
              <a:rPr lang="en-US" altLang="zh-CN"/>
              <a:t>-1     0     0      0       0     0</a:t>
            </a:r>
            <a:endParaRPr lang="en-US" altLang="zh-CN"/>
          </a:p>
        </p:txBody>
      </p:sp>
      <p:sp>
        <p:nvSpPr>
          <p:cNvPr id="26" name="文本框 25"/>
          <p:cNvSpPr txBox="1"/>
          <p:nvPr>
            <p:custDataLst>
              <p:tags r:id="rId9"/>
            </p:custDataLst>
          </p:nvPr>
        </p:nvSpPr>
        <p:spPr>
          <a:xfrm>
            <a:off x="5770880" y="4785360"/>
            <a:ext cx="3002915" cy="368300"/>
          </a:xfrm>
          <a:prstGeom prst="rect">
            <a:avLst/>
          </a:prstGeom>
          <a:noFill/>
        </p:spPr>
        <p:txBody>
          <a:bodyPr wrap="square" rtlCol="0">
            <a:spAutoFit/>
          </a:bodyPr>
          <a:p>
            <a:r>
              <a:rPr lang="en-US" altLang="zh-CN"/>
              <a:t>0     0     0      0       0     6</a:t>
            </a:r>
            <a:endParaRPr lang="en-US" altLang="zh-CN"/>
          </a:p>
        </p:txBody>
      </p:sp>
      <p:sp>
        <p:nvSpPr>
          <p:cNvPr id="27" name="文本框 26"/>
          <p:cNvSpPr txBox="1"/>
          <p:nvPr/>
        </p:nvSpPr>
        <p:spPr>
          <a:xfrm>
            <a:off x="3419475" y="476250"/>
            <a:ext cx="3048000" cy="368300"/>
          </a:xfrm>
          <a:prstGeom prst="rect">
            <a:avLst/>
          </a:prstGeom>
          <a:noFill/>
        </p:spPr>
        <p:txBody>
          <a:bodyPr wrap="square" rtlCol="0">
            <a:spAutoFit/>
          </a:bodyPr>
          <a:p>
            <a:r>
              <a:rPr lang="zh-CN" altLang="en-US"/>
              <a:t>时间复杂度：</a:t>
            </a:r>
            <a:r>
              <a:rPr lang="en-US" altLang="zh-CN"/>
              <a:t>O(n)</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9115" y="476250"/>
            <a:ext cx="3048000" cy="368300"/>
          </a:xfrm>
          <a:prstGeom prst="rect">
            <a:avLst/>
          </a:prstGeom>
          <a:noFill/>
        </p:spPr>
        <p:txBody>
          <a:bodyPr wrap="square" rtlCol="0">
            <a:spAutoFit/>
          </a:bodyPr>
          <a:p>
            <a:r>
              <a:rPr lang="zh-CN" altLang="en-US"/>
              <a:t>方案二：双指针</a:t>
            </a:r>
            <a:endParaRPr lang="en-US" altLang="zh-CN"/>
          </a:p>
        </p:txBody>
      </p:sp>
      <p:grpSp>
        <p:nvGrpSpPr>
          <p:cNvPr id="21" name="组合 20"/>
          <p:cNvGrpSpPr/>
          <p:nvPr/>
        </p:nvGrpSpPr>
        <p:grpSpPr>
          <a:xfrm>
            <a:off x="200025" y="1283335"/>
            <a:ext cx="2791460" cy="1920875"/>
            <a:chOff x="276" y="546"/>
            <a:chExt cx="4396" cy="3025"/>
          </a:xfrm>
        </p:grpSpPr>
        <p:sp>
          <p:nvSpPr>
            <p:cNvPr id="5" name="矩形 4"/>
            <p:cNvSpPr/>
            <p:nvPr>
              <p:custDataLst>
                <p:tags r:id="rId1"/>
              </p:custDataLst>
            </p:nvPr>
          </p:nvSpPr>
          <p:spPr>
            <a:xfrm>
              <a:off x="1037" y="1571"/>
              <a:ext cx="576" cy="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6" name="矩形 5"/>
            <p:cNvSpPr/>
            <p:nvPr>
              <p:custDataLst>
                <p:tags r:id="rId2"/>
              </p:custDataLst>
            </p:nvPr>
          </p:nvSpPr>
          <p:spPr>
            <a:xfrm>
              <a:off x="1621" y="2216"/>
              <a:ext cx="576" cy="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7" name="矩形 6"/>
            <p:cNvSpPr/>
            <p:nvPr>
              <p:custDataLst>
                <p:tags r:id="rId3"/>
              </p:custDataLst>
            </p:nvPr>
          </p:nvSpPr>
          <p:spPr>
            <a:xfrm>
              <a:off x="2210" y="864"/>
              <a:ext cx="576" cy="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8" name="矩形 7"/>
            <p:cNvSpPr/>
            <p:nvPr>
              <p:custDataLst>
                <p:tags r:id="rId4"/>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13" name="矩形 12"/>
            <p:cNvSpPr/>
            <p:nvPr>
              <p:custDataLst>
                <p:tags r:id="rId5"/>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4" name="矩形 13"/>
            <p:cNvSpPr/>
            <p:nvPr>
              <p:custDataLst>
                <p:tags r:id="rId6"/>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20" name="文本框 19"/>
            <p:cNvSpPr txBox="1"/>
            <p:nvPr>
              <p:custDataLst>
                <p:tags r:id="rId7"/>
              </p:custDataLst>
            </p:nvPr>
          </p:nvSpPr>
          <p:spPr>
            <a:xfrm>
              <a:off x="276" y="3040"/>
              <a:ext cx="4396" cy="531"/>
            </a:xfrm>
            <a:prstGeom prst="rect">
              <a:avLst/>
            </a:prstGeom>
            <a:noFill/>
          </p:spPr>
          <p:txBody>
            <a:bodyPr wrap="square" rtlCol="0">
              <a:spAutoFit/>
            </a:bodyPr>
            <a:p>
              <a:r>
                <a:rPr lang="en-US" altLang="zh-CN" sz="1600"/>
                <a:t>-1    0     1     2    3    4     5</a:t>
              </a:r>
              <a:endParaRPr lang="en-US" altLang="zh-CN" sz="1600"/>
            </a:p>
          </p:txBody>
        </p:sp>
      </p:grpSp>
      <p:grpSp>
        <p:nvGrpSpPr>
          <p:cNvPr id="24" name="组合 23"/>
          <p:cNvGrpSpPr/>
          <p:nvPr/>
        </p:nvGrpSpPr>
        <p:grpSpPr>
          <a:xfrm>
            <a:off x="3049905" y="3140710"/>
            <a:ext cx="529590" cy="656590"/>
            <a:chOff x="947" y="4946"/>
            <a:chExt cx="834" cy="1034"/>
          </a:xfrm>
        </p:grpSpPr>
        <p:sp>
          <p:nvSpPr>
            <p:cNvPr id="9" name="上箭头 8"/>
            <p:cNvSpPr/>
            <p:nvPr/>
          </p:nvSpPr>
          <p:spPr>
            <a:xfrm>
              <a:off x="1189" y="4946"/>
              <a:ext cx="227" cy="4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947" y="5400"/>
              <a:ext cx="834" cy="580"/>
            </a:xfrm>
            <a:prstGeom prst="rect">
              <a:avLst/>
            </a:prstGeom>
            <a:noFill/>
          </p:spPr>
          <p:txBody>
            <a:bodyPr wrap="square" rtlCol="0">
              <a:spAutoFit/>
            </a:bodyPr>
            <a:p>
              <a:r>
                <a:rPr lang="en-US" altLang="zh-CN"/>
                <a:t>cur</a:t>
              </a:r>
              <a:endParaRPr lang="en-US" altLang="zh-CN"/>
            </a:p>
          </p:txBody>
        </p:sp>
      </p:grpSp>
      <p:sp>
        <p:nvSpPr>
          <p:cNvPr id="2" name="文本框 1"/>
          <p:cNvSpPr txBox="1"/>
          <p:nvPr/>
        </p:nvSpPr>
        <p:spPr>
          <a:xfrm>
            <a:off x="4623435" y="2049780"/>
            <a:ext cx="1009650" cy="368300"/>
          </a:xfrm>
          <a:prstGeom prst="rect">
            <a:avLst/>
          </a:prstGeom>
          <a:noFill/>
        </p:spPr>
        <p:txBody>
          <a:bodyPr wrap="square" rtlCol="0">
            <a:spAutoFit/>
          </a:bodyPr>
          <a:p>
            <a:r>
              <a:rPr lang="en-US" altLang="zh-CN"/>
              <a:t>minLeft</a:t>
            </a:r>
            <a:endParaRPr lang="en-US" altLang="zh-CN"/>
          </a:p>
        </p:txBody>
      </p:sp>
      <p:sp>
        <p:nvSpPr>
          <p:cNvPr id="3" name="文本框 2"/>
          <p:cNvSpPr txBox="1"/>
          <p:nvPr/>
        </p:nvSpPr>
        <p:spPr>
          <a:xfrm>
            <a:off x="5704840" y="1681480"/>
            <a:ext cx="3048000" cy="368300"/>
          </a:xfrm>
          <a:prstGeom prst="rect">
            <a:avLst/>
          </a:prstGeom>
          <a:noFill/>
        </p:spPr>
        <p:txBody>
          <a:bodyPr wrap="square" rtlCol="0">
            <a:spAutoFit/>
          </a:bodyPr>
          <a:p>
            <a:r>
              <a:rPr lang="en-US" altLang="zh-CN">
                <a:solidFill>
                  <a:schemeClr val="bg1">
                    <a:lumMod val="65000"/>
                  </a:schemeClr>
                </a:solidFill>
              </a:rPr>
              <a:t>0      1      2      3      4     5</a:t>
            </a:r>
            <a:endParaRPr lang="en-US" altLang="zh-CN">
              <a:solidFill>
                <a:schemeClr val="bg1">
                  <a:lumMod val="65000"/>
                </a:schemeClr>
              </a:solidFill>
            </a:endParaRPr>
          </a:p>
        </p:txBody>
      </p:sp>
      <p:sp>
        <p:nvSpPr>
          <p:cNvPr id="22" name="文本框 21"/>
          <p:cNvSpPr txBox="1"/>
          <p:nvPr>
            <p:custDataLst>
              <p:tags r:id="rId8"/>
            </p:custDataLst>
          </p:nvPr>
        </p:nvSpPr>
        <p:spPr>
          <a:xfrm>
            <a:off x="4591050" y="4866005"/>
            <a:ext cx="1130935" cy="368300"/>
          </a:xfrm>
          <a:prstGeom prst="rect">
            <a:avLst/>
          </a:prstGeom>
          <a:noFill/>
        </p:spPr>
        <p:txBody>
          <a:bodyPr wrap="square" rtlCol="0">
            <a:spAutoFit/>
          </a:bodyPr>
          <a:p>
            <a:r>
              <a:rPr lang="en-US" altLang="zh-CN"/>
              <a:t>minRight</a:t>
            </a:r>
            <a:endParaRPr lang="en-US" altLang="zh-CN"/>
          </a:p>
        </p:txBody>
      </p:sp>
      <p:sp>
        <p:nvSpPr>
          <p:cNvPr id="25" name="文本框 24"/>
          <p:cNvSpPr txBox="1"/>
          <p:nvPr/>
        </p:nvSpPr>
        <p:spPr>
          <a:xfrm>
            <a:off x="5652135" y="2055495"/>
            <a:ext cx="3002915" cy="368300"/>
          </a:xfrm>
          <a:prstGeom prst="rect">
            <a:avLst/>
          </a:prstGeom>
          <a:noFill/>
        </p:spPr>
        <p:txBody>
          <a:bodyPr wrap="square" rtlCol="0">
            <a:spAutoFit/>
          </a:bodyPr>
          <a:p>
            <a:r>
              <a:rPr lang="en-US" altLang="zh-CN"/>
              <a:t>-1     -1     1      2      1     4</a:t>
            </a:r>
            <a:endParaRPr lang="en-US" altLang="zh-CN"/>
          </a:p>
        </p:txBody>
      </p:sp>
      <p:sp>
        <p:nvSpPr>
          <p:cNvPr id="26" name="文本框 25"/>
          <p:cNvSpPr txBox="1"/>
          <p:nvPr>
            <p:custDataLst>
              <p:tags r:id="rId9"/>
            </p:custDataLst>
          </p:nvPr>
        </p:nvSpPr>
        <p:spPr>
          <a:xfrm>
            <a:off x="5868035" y="4866005"/>
            <a:ext cx="3002915" cy="368300"/>
          </a:xfrm>
          <a:prstGeom prst="rect">
            <a:avLst/>
          </a:prstGeom>
          <a:noFill/>
        </p:spPr>
        <p:txBody>
          <a:bodyPr wrap="square" rtlCol="0">
            <a:spAutoFit/>
          </a:bodyPr>
          <a:p>
            <a:r>
              <a:rPr lang="en-US" altLang="zh-CN"/>
              <a:t>1      4       4      4      6     6</a:t>
            </a:r>
            <a:endParaRPr lang="en-US" altLang="zh-CN"/>
          </a:p>
        </p:txBody>
      </p:sp>
      <p:sp>
        <p:nvSpPr>
          <p:cNvPr id="10" name="文本框 9"/>
          <p:cNvSpPr txBox="1"/>
          <p:nvPr>
            <p:custDataLst>
              <p:tags r:id="rId10"/>
            </p:custDataLst>
          </p:nvPr>
        </p:nvSpPr>
        <p:spPr>
          <a:xfrm>
            <a:off x="5868035" y="4505325"/>
            <a:ext cx="3048000" cy="368300"/>
          </a:xfrm>
          <a:prstGeom prst="rect">
            <a:avLst/>
          </a:prstGeom>
          <a:noFill/>
        </p:spPr>
        <p:txBody>
          <a:bodyPr wrap="square" rtlCol="0">
            <a:spAutoFit/>
          </a:bodyPr>
          <a:p>
            <a:r>
              <a:rPr lang="en-US" altLang="zh-CN">
                <a:solidFill>
                  <a:schemeClr val="bg1">
                    <a:lumMod val="65000"/>
                  </a:schemeClr>
                </a:solidFill>
              </a:rPr>
              <a:t>0      1      2      3      4     5</a:t>
            </a:r>
            <a:endParaRPr lang="en-US" altLang="zh-CN">
              <a:solidFill>
                <a:schemeClr val="bg1">
                  <a:lumMod val="65000"/>
                </a:schemeClr>
              </a:solidFill>
            </a:endParaRPr>
          </a:p>
        </p:txBody>
      </p:sp>
      <p:grpSp>
        <p:nvGrpSpPr>
          <p:cNvPr id="11" name="组合 10"/>
          <p:cNvGrpSpPr/>
          <p:nvPr/>
        </p:nvGrpSpPr>
        <p:grpSpPr>
          <a:xfrm>
            <a:off x="647700" y="3803015"/>
            <a:ext cx="2861310" cy="1920875"/>
            <a:chOff x="1037" y="546"/>
            <a:chExt cx="4506" cy="3025"/>
          </a:xfrm>
        </p:grpSpPr>
        <p:sp>
          <p:nvSpPr>
            <p:cNvPr id="12" name="矩形 11"/>
            <p:cNvSpPr/>
            <p:nvPr>
              <p:custDataLst>
                <p:tags r:id="rId11"/>
              </p:custDataLst>
            </p:nvPr>
          </p:nvSpPr>
          <p:spPr>
            <a:xfrm>
              <a:off x="1037" y="1571"/>
              <a:ext cx="576" cy="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5" name="矩形 14"/>
            <p:cNvSpPr/>
            <p:nvPr>
              <p:custDataLst>
                <p:tags r:id="rId12"/>
              </p:custDataLst>
            </p:nvPr>
          </p:nvSpPr>
          <p:spPr>
            <a:xfrm>
              <a:off x="1621" y="2216"/>
              <a:ext cx="576" cy="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endParaRPr lang="en-US" altLang="zh-CN">
                <a:solidFill>
                  <a:schemeClr val="tx1"/>
                </a:solidFill>
              </a:endParaRPr>
            </a:p>
          </p:txBody>
        </p:sp>
        <p:sp>
          <p:nvSpPr>
            <p:cNvPr id="16" name="矩形 15"/>
            <p:cNvSpPr/>
            <p:nvPr>
              <p:custDataLst>
                <p:tags r:id="rId13"/>
              </p:custDataLst>
            </p:nvPr>
          </p:nvSpPr>
          <p:spPr>
            <a:xfrm>
              <a:off x="2210" y="864"/>
              <a:ext cx="576" cy="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5</a:t>
              </a:r>
              <a:endParaRPr lang="en-US" altLang="zh-CN">
                <a:solidFill>
                  <a:schemeClr val="tx1"/>
                </a:solidFill>
              </a:endParaRPr>
            </a:p>
          </p:txBody>
        </p:sp>
        <p:sp>
          <p:nvSpPr>
            <p:cNvPr id="17" name="矩形 16"/>
            <p:cNvSpPr/>
            <p:nvPr>
              <p:custDataLst>
                <p:tags r:id="rId14"/>
              </p:custDataLst>
            </p:nvPr>
          </p:nvSpPr>
          <p:spPr>
            <a:xfrm>
              <a:off x="2794" y="546"/>
              <a:ext cx="576" cy="2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6</a:t>
              </a:r>
              <a:endParaRPr lang="en-US" altLang="zh-CN">
                <a:solidFill>
                  <a:schemeClr val="tx1"/>
                </a:solidFill>
              </a:endParaRPr>
            </a:p>
          </p:txBody>
        </p:sp>
        <p:sp>
          <p:nvSpPr>
            <p:cNvPr id="18" name="矩形 17"/>
            <p:cNvSpPr/>
            <p:nvPr>
              <p:custDataLst>
                <p:tags r:id="rId15"/>
              </p:custDataLst>
            </p:nvPr>
          </p:nvSpPr>
          <p:spPr>
            <a:xfrm>
              <a:off x="3383" y="1570"/>
              <a:ext cx="576" cy="1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19" name="矩形 18"/>
            <p:cNvSpPr/>
            <p:nvPr>
              <p:custDataLst>
                <p:tags r:id="rId16"/>
              </p:custDataLst>
            </p:nvPr>
          </p:nvSpPr>
          <p:spPr>
            <a:xfrm>
              <a:off x="3967" y="1316"/>
              <a:ext cx="576" cy="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3</a:t>
              </a:r>
              <a:endParaRPr lang="en-US" altLang="zh-CN">
                <a:solidFill>
                  <a:schemeClr val="tx1"/>
                </a:solidFill>
              </a:endParaRPr>
            </a:p>
          </p:txBody>
        </p:sp>
        <p:sp>
          <p:nvSpPr>
            <p:cNvPr id="27" name="文本框 26"/>
            <p:cNvSpPr txBox="1"/>
            <p:nvPr>
              <p:custDataLst>
                <p:tags r:id="rId17"/>
              </p:custDataLst>
            </p:nvPr>
          </p:nvSpPr>
          <p:spPr>
            <a:xfrm>
              <a:off x="1038" y="3040"/>
              <a:ext cx="4505" cy="531"/>
            </a:xfrm>
            <a:prstGeom prst="rect">
              <a:avLst/>
            </a:prstGeom>
            <a:noFill/>
          </p:spPr>
          <p:txBody>
            <a:bodyPr wrap="square" rtlCol="0">
              <a:spAutoFit/>
            </a:bodyPr>
            <a:p>
              <a:r>
                <a:rPr lang="en-US" altLang="zh-CN" sz="1600"/>
                <a:t>0     1     2    3    4     5       6</a:t>
              </a:r>
              <a:endParaRPr lang="en-US" altLang="zh-CN" sz="1600"/>
            </a:p>
          </p:txBody>
        </p:sp>
      </p:grpSp>
      <p:grpSp>
        <p:nvGrpSpPr>
          <p:cNvPr id="28" name="组合 27"/>
          <p:cNvGrpSpPr/>
          <p:nvPr/>
        </p:nvGrpSpPr>
        <p:grpSpPr>
          <a:xfrm>
            <a:off x="601980" y="5723890"/>
            <a:ext cx="529590" cy="656590"/>
            <a:chOff x="947" y="4946"/>
            <a:chExt cx="834" cy="1034"/>
          </a:xfrm>
        </p:grpSpPr>
        <p:sp>
          <p:nvSpPr>
            <p:cNvPr id="29" name="上箭头 28"/>
            <p:cNvSpPr/>
            <p:nvPr>
              <p:custDataLst>
                <p:tags r:id="rId18"/>
              </p:custDataLst>
            </p:nvPr>
          </p:nvSpPr>
          <p:spPr>
            <a:xfrm>
              <a:off x="1189" y="4946"/>
              <a:ext cx="227" cy="4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custDataLst>
                <p:tags r:id="rId19"/>
              </p:custDataLst>
            </p:nvPr>
          </p:nvSpPr>
          <p:spPr>
            <a:xfrm>
              <a:off x="947" y="5400"/>
              <a:ext cx="834" cy="580"/>
            </a:xfrm>
            <a:prstGeom prst="rect">
              <a:avLst/>
            </a:prstGeom>
            <a:noFill/>
          </p:spPr>
          <p:txBody>
            <a:bodyPr wrap="square" rtlCol="0">
              <a:spAutoFit/>
            </a:bodyPr>
            <a:p>
              <a:r>
                <a:rPr lang="en-US" altLang="zh-CN"/>
                <a:t>cur</a:t>
              </a:r>
              <a:endParaRPr lang="en-US" altLang="zh-CN"/>
            </a:p>
          </p:txBody>
        </p:sp>
      </p:grpSp>
      <p:grpSp>
        <p:nvGrpSpPr>
          <p:cNvPr id="32" name="组合 31"/>
          <p:cNvGrpSpPr/>
          <p:nvPr/>
        </p:nvGrpSpPr>
        <p:grpSpPr>
          <a:xfrm>
            <a:off x="2483485" y="3167380"/>
            <a:ext cx="529590" cy="656590"/>
            <a:chOff x="947" y="4946"/>
            <a:chExt cx="834" cy="1034"/>
          </a:xfrm>
        </p:grpSpPr>
        <p:sp>
          <p:nvSpPr>
            <p:cNvPr id="33" name="上箭头 32"/>
            <p:cNvSpPr/>
            <p:nvPr>
              <p:custDataLst>
                <p:tags r:id="rId20"/>
              </p:custDataLst>
            </p:nvPr>
          </p:nvSpPr>
          <p:spPr>
            <a:xfrm>
              <a:off x="1189" y="4946"/>
              <a:ext cx="227" cy="4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33"/>
            <p:cNvSpPr txBox="1"/>
            <p:nvPr>
              <p:custDataLst>
                <p:tags r:id="rId21"/>
              </p:custDataLst>
            </p:nvPr>
          </p:nvSpPr>
          <p:spPr>
            <a:xfrm>
              <a:off x="947" y="5400"/>
              <a:ext cx="834" cy="580"/>
            </a:xfrm>
            <a:prstGeom prst="rect">
              <a:avLst/>
            </a:prstGeom>
            <a:noFill/>
          </p:spPr>
          <p:txBody>
            <a:bodyPr wrap="square" rtlCol="0">
              <a:spAutoFit/>
            </a:bodyPr>
            <a:p>
              <a:r>
                <a:rPr lang="en-US" altLang="zh-CN"/>
                <a:t>left</a:t>
              </a:r>
              <a:endParaRPr lang="en-US" altLang="zh-CN"/>
            </a:p>
          </p:txBody>
        </p:sp>
      </p:grpSp>
      <p:grpSp>
        <p:nvGrpSpPr>
          <p:cNvPr id="35" name="组合 34"/>
          <p:cNvGrpSpPr/>
          <p:nvPr/>
        </p:nvGrpSpPr>
        <p:grpSpPr>
          <a:xfrm>
            <a:off x="962025" y="5723890"/>
            <a:ext cx="598805" cy="625475"/>
            <a:chOff x="947" y="4946"/>
            <a:chExt cx="943" cy="985"/>
          </a:xfrm>
        </p:grpSpPr>
        <p:sp>
          <p:nvSpPr>
            <p:cNvPr id="36" name="上箭头 35"/>
            <p:cNvSpPr/>
            <p:nvPr>
              <p:custDataLst>
                <p:tags r:id="rId22"/>
              </p:custDataLst>
            </p:nvPr>
          </p:nvSpPr>
          <p:spPr>
            <a:xfrm>
              <a:off x="1189" y="4946"/>
              <a:ext cx="227" cy="4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custDataLst>
                <p:tags r:id="rId23"/>
              </p:custDataLst>
            </p:nvPr>
          </p:nvSpPr>
          <p:spPr>
            <a:xfrm>
              <a:off x="947" y="5400"/>
              <a:ext cx="943" cy="531"/>
            </a:xfrm>
            <a:prstGeom prst="rect">
              <a:avLst/>
            </a:prstGeom>
            <a:noFill/>
          </p:spPr>
          <p:txBody>
            <a:bodyPr wrap="square" rtlCol="0">
              <a:spAutoFit/>
            </a:bodyPr>
            <a:p>
              <a:r>
                <a:rPr lang="en-US" altLang="zh-CN" sz="1600"/>
                <a:t>right</a:t>
              </a:r>
              <a:endParaRPr lang="en-US" altLang="zh-CN" sz="160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39115" y="619125"/>
            <a:ext cx="3048000" cy="521970"/>
          </a:xfrm>
          <a:prstGeom prst="rect">
            <a:avLst/>
          </a:prstGeom>
          <a:noFill/>
        </p:spPr>
        <p:txBody>
          <a:bodyPr wrap="square" rtlCol="0">
            <a:spAutoFit/>
          </a:bodyPr>
          <a:p>
            <a:r>
              <a:rPr lang="zh-CN" altLang="en-US" sz="2800"/>
              <a:t>单调栈</a:t>
            </a:r>
            <a:endParaRPr lang="zh-CN" altLang="en-US" sz="2800"/>
          </a:p>
        </p:txBody>
      </p:sp>
      <p:sp>
        <p:nvSpPr>
          <p:cNvPr id="5" name="文本框 4"/>
          <p:cNvSpPr txBox="1"/>
          <p:nvPr/>
        </p:nvSpPr>
        <p:spPr>
          <a:xfrm>
            <a:off x="611505" y="1195705"/>
            <a:ext cx="7710805" cy="1229995"/>
          </a:xfrm>
          <a:prstGeom prst="rect">
            <a:avLst/>
          </a:prstGeom>
          <a:noFill/>
        </p:spPr>
        <p:txBody>
          <a:bodyPr wrap="square" rtlCol="0" anchor="t">
            <a:spAutoFit/>
          </a:bodyPr>
          <a:p>
            <a:r>
              <a:rPr lang="zh-CN" altLang="en-US" sz="2000" b="1"/>
              <a:t>本质</a:t>
            </a:r>
            <a:endParaRPr lang="zh-CN" altLang="en-US" sz="2000" b="1"/>
          </a:p>
          <a:p>
            <a:pPr indent="457200"/>
            <a:r>
              <a:rPr lang="zh-CN" altLang="en-US" sz="1800">
                <a:solidFill>
                  <a:srgbClr val="FF0000"/>
                </a:solidFill>
              </a:rPr>
              <a:t>空间换时间</a:t>
            </a:r>
            <a:r>
              <a:rPr lang="en-US" altLang="zh-CN" sz="1800">
                <a:solidFill>
                  <a:schemeClr val="tx1"/>
                </a:solidFill>
              </a:rPr>
              <a:t>,</a:t>
            </a:r>
            <a:r>
              <a:rPr lang="zh-CN" altLang="en-US" sz="1800">
                <a:sym typeface="+mn-ea"/>
              </a:rPr>
              <a:t>实质是用一个栈来记录已经遍历过的元素。我们在遍历数组时，不知道哪些元素已经遍历过，也不知道遍历过的但还没确定目标值的元素在此之前是不是已经遍历过更小的元素。因此，会导致重复遍历。</a:t>
            </a:r>
            <a:endParaRPr lang="en-US" altLang="zh-CN" sz="1800">
              <a:solidFill>
                <a:srgbClr val="FF0000"/>
              </a:solidFill>
            </a:endParaRPr>
          </a:p>
        </p:txBody>
      </p:sp>
      <p:sp>
        <p:nvSpPr>
          <p:cNvPr id="9" name="文本框 8"/>
          <p:cNvSpPr txBox="1"/>
          <p:nvPr>
            <p:custDataLst>
              <p:tags r:id="rId1"/>
            </p:custDataLst>
          </p:nvPr>
        </p:nvSpPr>
        <p:spPr>
          <a:xfrm>
            <a:off x="611505" y="3521710"/>
            <a:ext cx="7710805" cy="2676525"/>
          </a:xfrm>
          <a:prstGeom prst="rect">
            <a:avLst/>
          </a:prstGeom>
          <a:noFill/>
        </p:spPr>
        <p:txBody>
          <a:bodyPr wrap="square" rtlCol="0" anchor="t">
            <a:spAutoFit/>
          </a:bodyPr>
          <a:p>
            <a:r>
              <a:rPr lang="zh-CN" altLang="en-US" sz="2000" b="1">
                <a:sym typeface="+mn-ea"/>
              </a:rPr>
              <a:t>分类</a:t>
            </a:r>
            <a:endParaRPr lang="zh-CN" altLang="en-US" sz="2000" b="1"/>
          </a:p>
          <a:p>
            <a:pPr indent="457200"/>
            <a:r>
              <a:rPr lang="zh-CN" altLang="en-US" sz="1800">
                <a:sym typeface="+mn-ea"/>
              </a:rPr>
              <a:t>递增栈：从栈顶元素至栈底元素方向，元素按升序排列；</a:t>
            </a:r>
            <a:endParaRPr lang="zh-CN" altLang="en-US" sz="1800"/>
          </a:p>
          <a:p>
            <a:pPr lvl="1"/>
            <a:r>
              <a:rPr lang="zh-CN" altLang="en-US" sz="1800">
                <a:sym typeface="+mn-ea"/>
              </a:rPr>
              <a:t>递减栈：从栈顶元素至栈底元素方向，元素按降序排列；</a:t>
            </a:r>
            <a:endParaRPr lang="zh-CN" altLang="en-US" sz="2000"/>
          </a:p>
          <a:p>
            <a:pPr lvl="1"/>
            <a:endParaRPr lang="zh-CN" altLang="en-US" sz="2000"/>
          </a:p>
          <a:p>
            <a:r>
              <a:rPr lang="zh-CN" altLang="en-US" sz="2000" b="1">
                <a:sym typeface="+mn-ea"/>
              </a:rPr>
              <a:t>使用场景</a:t>
            </a:r>
            <a:endParaRPr lang="zh-CN" altLang="en-US" sz="2000" b="1"/>
          </a:p>
          <a:p>
            <a:pPr indent="457200"/>
            <a:r>
              <a:rPr lang="zh-CN" altLang="en-US" sz="1800">
                <a:solidFill>
                  <a:schemeClr val="tx1"/>
                </a:solidFill>
                <a:sym typeface="+mn-ea"/>
              </a:rPr>
              <a:t>一维数组，求任意一个元素的左边或右边第一个比自己大或小的元素位置。</a:t>
            </a:r>
            <a:endParaRPr lang="zh-CN" altLang="en-US" sz="1800">
              <a:solidFill>
                <a:schemeClr val="tx1"/>
              </a:solidFill>
              <a:sym typeface="+mn-ea"/>
            </a:endParaRPr>
          </a:p>
          <a:p>
            <a:endParaRPr lang="zh-CN" altLang="en-US" sz="2000" b="1"/>
          </a:p>
          <a:p>
            <a:pPr indent="457200"/>
            <a:endParaRPr lang="zh-CN" altLang="en-US" sz="1600">
              <a:solidFill>
                <a:schemeClr val="tx1"/>
              </a:solidFill>
            </a:endParaRPr>
          </a:p>
        </p:txBody>
      </p:sp>
      <p:sp>
        <p:nvSpPr>
          <p:cNvPr id="10" name="文本框 9"/>
          <p:cNvSpPr txBox="1"/>
          <p:nvPr>
            <p:custDataLst>
              <p:tags r:id="rId2"/>
            </p:custDataLst>
          </p:nvPr>
        </p:nvSpPr>
        <p:spPr>
          <a:xfrm>
            <a:off x="611505" y="2635885"/>
            <a:ext cx="7710805" cy="675640"/>
          </a:xfrm>
          <a:prstGeom prst="rect">
            <a:avLst/>
          </a:prstGeom>
          <a:noFill/>
        </p:spPr>
        <p:txBody>
          <a:bodyPr wrap="square" rtlCol="0" anchor="t">
            <a:spAutoFit/>
          </a:bodyPr>
          <a:p>
            <a:r>
              <a:rPr lang="zh-CN" altLang="en-US" sz="2000" b="1"/>
              <a:t>优点</a:t>
            </a:r>
            <a:endParaRPr lang="zh-CN" altLang="en-US" sz="2000" b="1"/>
          </a:p>
          <a:p>
            <a:pPr indent="457200"/>
            <a:r>
              <a:rPr lang="zh-CN" altLang="en-US" sz="1800">
                <a:solidFill>
                  <a:schemeClr val="tx1"/>
                </a:solidFill>
              </a:rPr>
              <a:t>遍历一次数组就能完成任务</a:t>
            </a:r>
            <a:r>
              <a:rPr lang="en-US" altLang="zh-CN" sz="1800">
                <a:solidFill>
                  <a:schemeClr val="tx1"/>
                </a:solidFill>
              </a:rPr>
              <a:t>.</a:t>
            </a:r>
            <a:endParaRPr lang="en-US" altLang="zh-CN" sz="18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39115" y="619125"/>
            <a:ext cx="3048000" cy="521970"/>
          </a:xfrm>
          <a:prstGeom prst="rect">
            <a:avLst/>
          </a:prstGeom>
          <a:noFill/>
        </p:spPr>
        <p:txBody>
          <a:bodyPr wrap="square" rtlCol="0">
            <a:spAutoFit/>
          </a:bodyPr>
          <a:p>
            <a:r>
              <a:rPr lang="zh-CN" altLang="en-US" sz="2800"/>
              <a:t>单调栈</a:t>
            </a:r>
            <a:endParaRPr lang="zh-CN" altLang="en-US" sz="2800"/>
          </a:p>
        </p:txBody>
      </p:sp>
      <p:sp>
        <p:nvSpPr>
          <p:cNvPr id="5" name="文本框 4"/>
          <p:cNvSpPr txBox="1"/>
          <p:nvPr/>
        </p:nvSpPr>
        <p:spPr>
          <a:xfrm>
            <a:off x="611505" y="1268730"/>
            <a:ext cx="8044815" cy="2807335"/>
          </a:xfrm>
          <a:prstGeom prst="rect">
            <a:avLst/>
          </a:prstGeom>
          <a:noFill/>
        </p:spPr>
        <p:txBody>
          <a:bodyPr wrap="square" rtlCol="0" anchor="t">
            <a:noAutofit/>
          </a:bodyPr>
          <a:p>
            <a:r>
              <a:rPr lang="zh-CN" altLang="en-US" sz="2000" b="1"/>
              <a:t>使用方法</a:t>
            </a:r>
            <a:endParaRPr lang="zh-CN" altLang="en-US" sz="2000" b="1"/>
          </a:p>
          <a:p>
            <a:pPr marL="342900" indent="-342900">
              <a:buAutoNum type="arabicPeriod"/>
            </a:pPr>
            <a:r>
              <a:rPr lang="zh-CN" altLang="en-US" sz="1800"/>
              <a:t>单调栈中，存放的是数组下标。</a:t>
            </a:r>
            <a:endParaRPr lang="zh-CN" altLang="en-US" sz="1800"/>
          </a:p>
          <a:p>
            <a:pPr marL="342900" indent="-342900">
              <a:buAutoNum type="arabicPeriod"/>
            </a:pPr>
            <a:r>
              <a:rPr lang="zh-CN" altLang="en-US" sz="1800"/>
              <a:t>栈的选取：递增栈or递减栈？</a:t>
            </a:r>
            <a:endParaRPr lang="zh-CN" altLang="en-US" sz="1800"/>
          </a:p>
          <a:p>
            <a:pPr indent="457200"/>
            <a:r>
              <a:rPr lang="zh-CN" altLang="en-US" sz="1800"/>
              <a:t>递增栈：从</a:t>
            </a:r>
            <a:r>
              <a:rPr lang="zh-CN" altLang="en-US" sz="1800">
                <a:solidFill>
                  <a:srgbClr val="FF0000"/>
                </a:solidFill>
              </a:rPr>
              <a:t>栈顶至栈底</a:t>
            </a:r>
            <a:r>
              <a:rPr lang="zh-CN" altLang="en-US" sz="1800"/>
              <a:t>方向，元素按</a:t>
            </a:r>
            <a:r>
              <a:rPr lang="zh-CN" altLang="en-US" sz="1800">
                <a:solidFill>
                  <a:srgbClr val="FF0000"/>
                </a:solidFill>
              </a:rPr>
              <a:t>升序</a:t>
            </a:r>
            <a:r>
              <a:rPr lang="zh-CN" altLang="en-US" sz="1800"/>
              <a:t>排列；栈顶元素是当前栈中最小的元素，遍历新元素时，将新元素与栈顶元素比较。若新元素&gt;栈顶元素，则新元素是栈顶元素右边</a:t>
            </a:r>
            <a:r>
              <a:rPr lang="zh-CN" altLang="en-US" sz="1800">
                <a:solidFill>
                  <a:srgbClr val="FF0000"/>
                </a:solidFill>
              </a:rPr>
              <a:t>第一个比栈顶元素大</a:t>
            </a:r>
            <a:r>
              <a:rPr lang="zh-CN" altLang="en-US" sz="1800"/>
              <a:t>的。</a:t>
            </a:r>
            <a:endParaRPr lang="zh-CN" altLang="en-US" sz="1800"/>
          </a:p>
          <a:p>
            <a:pPr indent="457200"/>
            <a:r>
              <a:rPr lang="zh-CN" altLang="en-US" sz="1800"/>
              <a:t>递减栈：从</a:t>
            </a:r>
            <a:r>
              <a:rPr lang="zh-CN" altLang="en-US" sz="1800">
                <a:solidFill>
                  <a:srgbClr val="FF0000"/>
                </a:solidFill>
              </a:rPr>
              <a:t>栈顶至栈底</a:t>
            </a:r>
            <a:r>
              <a:rPr lang="zh-CN" altLang="en-US" sz="1800"/>
              <a:t>方向，元素按</a:t>
            </a:r>
            <a:r>
              <a:rPr lang="zh-CN" altLang="en-US" sz="1800">
                <a:solidFill>
                  <a:srgbClr val="FF0000"/>
                </a:solidFill>
              </a:rPr>
              <a:t>降序</a:t>
            </a:r>
            <a:r>
              <a:rPr lang="zh-CN" altLang="en-US" sz="1800"/>
              <a:t>排列；栈顶元素是当前栈中最大的元素，遍历新元素时，将新元素与栈顶元素比较。若新元素&lt;栈顶元素，则新元素是栈顶元素右边</a:t>
            </a:r>
            <a:r>
              <a:rPr lang="zh-CN" altLang="en-US" sz="1800">
                <a:solidFill>
                  <a:srgbClr val="FF0000"/>
                </a:solidFill>
              </a:rPr>
              <a:t>第一个比栈顶元素小</a:t>
            </a:r>
            <a:r>
              <a:rPr lang="zh-CN" altLang="en-US" sz="1800"/>
              <a:t>的。</a:t>
            </a:r>
            <a:endParaRPr lang="zh-CN" altLang="en-US" sz="1800"/>
          </a:p>
        </p:txBody>
      </p:sp>
      <p:sp>
        <p:nvSpPr>
          <p:cNvPr id="3" name="文本框 2"/>
          <p:cNvSpPr txBox="1"/>
          <p:nvPr/>
        </p:nvSpPr>
        <p:spPr>
          <a:xfrm>
            <a:off x="2339975" y="692150"/>
            <a:ext cx="3048000" cy="368300"/>
          </a:xfrm>
          <a:prstGeom prst="rect">
            <a:avLst/>
          </a:prstGeom>
          <a:noFill/>
        </p:spPr>
        <p:txBody>
          <a:bodyPr wrap="square" rtlCol="0">
            <a:spAutoFit/>
          </a:bodyPr>
          <a:p>
            <a:r>
              <a:rPr lang="zh-CN" altLang="en-US"/>
              <a:t>时间复杂度：</a:t>
            </a:r>
            <a:r>
              <a:rPr lang="en-US" altLang="zh-CN"/>
              <a:t>O(n)</a:t>
            </a:r>
            <a:endParaRPr lang="en-US" altLang="zh-CN"/>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TABLE_ENDDRAG_ORIGIN_RECT" val="68*180"/>
  <p:tag name="TABLE_ENDDRAG_RECT" val="108*180*68*180"/>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COMMONDATA" val="eyJoZGlkIjoiZDMxYTEyZjgyNjI3YTcwZWY4NzQwZGVjYzMyMTFiODIifQ=="/>
  <p:tag name="KSO_WPP_MARK_KEY" val="379ad7c4-bd49-4185-aba9-56799152b2b4"/>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3488</Words>
  <Application>WPS 演示</Application>
  <PresentationFormat/>
  <Paragraphs>548</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11</vt:i4>
      </vt:variant>
    </vt:vector>
  </HeadingPairs>
  <TitlesOfParts>
    <vt:vector size="19" baseType="lpstr">
      <vt:lpstr>Arial</vt:lpstr>
      <vt:lpstr>宋体</vt:lpstr>
      <vt:lpstr>Wingdings</vt:lpstr>
      <vt:lpstr>微软雅黑</vt:lpstr>
      <vt:lpstr>Arial Unicode MS</vt:lpstr>
      <vt:lpstr>Calibri</vt:lpstr>
      <vt:lpstr>默认设计模板</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xyt</dc:creator>
  <cp:lastModifiedBy>我爸妈的小心肝儿</cp:lastModifiedBy>
  <cp:revision>54</cp:revision>
  <dcterms:created xsi:type="dcterms:W3CDTF">2023-07-22T13:25:00Z</dcterms:created>
  <dcterms:modified xsi:type="dcterms:W3CDTF">2023-07-23T02:49:00Z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19AC57EFB3634180920B7AC64549B736_12</vt:lpwstr>
  </property>
</Properties>
</file>