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BE0EF-1F26-44D5-AEDF-36B0B50EC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43AA2B-90CC-4AE4-B9C4-2C2726B5F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EA6A3-D118-4D14-AFF3-EA8C6F7B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B24A-11BC-413D-AD8C-B5F8351196D2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82AB3-2448-449F-8C80-DFC12ADD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44CAC-DBED-4F04-A898-452FECE1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B838-B607-46A6-BB82-A51D85AB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934A5-82D8-472B-8B4B-34EB0E53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A70598-5373-4CC2-98B1-AD1B9825F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C15A6-37A0-4984-A6DA-9D670125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B24A-11BC-413D-AD8C-B5F8351196D2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BEF7D-434D-417F-9131-586BD0CB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6FD08-361C-4B0F-A585-6176358A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B838-B607-46A6-BB82-A51D85AB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9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0897D1-E02E-4063-A295-AD81C7A1F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F64987-C6AD-44F7-8BC3-F9DA9F829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03A0D-B541-4D33-A7B7-3D57300E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B24A-11BC-413D-AD8C-B5F8351196D2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A6F8F-B8B4-482B-98BB-908D1DB9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5725F-C6D8-4389-8433-3BE094F3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B838-B607-46A6-BB82-A51D85AB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0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6C538-CD9F-4B7D-9EB0-112F115B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FF9EB-9E12-4B0C-BEFF-E22B6802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D6086-7F22-4115-899B-90E4A29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B24A-11BC-413D-AD8C-B5F8351196D2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6F7F5-7186-457A-B387-FD83B152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AC081-B35C-4E08-B1E0-ECCD3FFD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B838-B607-46A6-BB82-A51D85AB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1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14E0-AD8E-4209-AE79-2C151700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24AC1-9300-457E-868E-EE521043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58BAB-CBDF-480F-A28B-0F958448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B24A-11BC-413D-AD8C-B5F8351196D2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D3EA4-95C8-4684-ACF9-C0C362F1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225F6-F47D-4E76-A46A-7B54F750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B838-B607-46A6-BB82-A51D85AB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8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08E12-BE30-41DB-A090-D08C8357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26143-F46D-4130-BF18-CD120BFBE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F07BC-8431-44DA-8998-B2FBB215E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799B6-1352-4CE0-B693-74651CFA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B24A-11BC-413D-AD8C-B5F8351196D2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925314-4920-4BA3-A3E9-0D04A9BC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DF1867-6871-4A47-BF96-08FE776B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B838-B607-46A6-BB82-A51D85AB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8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29062-DC83-4D1E-9F68-84659765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DCC3A9-4E28-48B5-B15B-B81459A32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2332C8-CD46-486D-96A9-BA24A30D5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8A0CF9-9DEF-42FA-96A4-3BFBDF04B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FAB1FA-A4AE-48FC-A833-AD5AF3357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4F82DF-089C-4954-8BC8-36E1D240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B24A-11BC-413D-AD8C-B5F8351196D2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E12F48-27B6-46E4-8981-8303A3DC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A7D22B-90C6-4327-BCCF-B83E83E9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B838-B607-46A6-BB82-A51D85AB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1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A9F83-D3F4-4663-B35B-3556F1EB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4F6044-6C04-41A9-A8DE-2F1222C3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B24A-11BC-413D-AD8C-B5F8351196D2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1F666A-721A-40BD-97A7-09BFDAE3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816118-FEB9-4267-B48E-2EEA2C27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B838-B607-46A6-BB82-A51D85AB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3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63364-0233-4CC9-AE04-198FA3A7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B24A-11BC-413D-AD8C-B5F8351196D2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B63302-DB11-4AA8-82B1-60AB3E75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575DA0-8760-45D2-848F-38B8DA63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B838-B607-46A6-BB82-A51D85AB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0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CF17C-0DE0-46D8-8127-46323D36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8F9D8-C950-496F-A752-C2F036AC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A01213-CF6C-4D8F-B4B5-8E1A3D38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5D7B5E-1CF0-494E-AA0E-643C8756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B24A-11BC-413D-AD8C-B5F8351196D2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9E647-0E8F-46EA-8B20-DD651E1E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EA829-33B2-45C7-922E-1539012F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B838-B607-46A6-BB82-A51D85AB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8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7D160-EB7F-4266-B8B2-D886DF51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63DD2A-5CB1-4CAA-8A9A-182010ACE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B82862-534E-4785-A5AA-191105A58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C95ADC-B566-4672-A5E0-56B67649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B24A-11BC-413D-AD8C-B5F8351196D2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E0FDE-17F8-4553-8D3C-6FC29B75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CF9A-BFF2-4C0E-8CA4-5CBC93EF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B838-B607-46A6-BB82-A51D85AB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66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0FCDE5-F692-482E-A601-84B79437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1B9FC-E0E0-4B5D-921B-618DBEBD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FFAA8-5156-4DAC-94BE-1E9625761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B24A-11BC-413D-AD8C-B5F8351196D2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03BA7-4820-4502-8A99-AA6FE06AD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62CEE-128C-47CC-879C-3A7151093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B838-B607-46A6-BB82-A51D85AB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7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6D1A57-9EAA-4C7E-9EDF-7BDBDFEA4BB3}"/>
              </a:ext>
            </a:extLst>
          </p:cNvPr>
          <p:cNvSpPr txBox="1"/>
          <p:nvPr/>
        </p:nvSpPr>
        <p:spPr>
          <a:xfrm>
            <a:off x="708211" y="654423"/>
            <a:ext cx="337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739.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每日温度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DBE8B5-0BCE-4D5A-B9E8-9631761AFC5A}"/>
              </a:ext>
            </a:extLst>
          </p:cNvPr>
          <p:cNvSpPr txBox="1"/>
          <p:nvPr/>
        </p:nvSpPr>
        <p:spPr>
          <a:xfrm>
            <a:off x="1210234" y="2805952"/>
            <a:ext cx="3693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根据每日温度列表，请重新生成一个列表，对应位置的输出是需要再等待多少天温度温度才会升高超过该日。如果都不超过，请在该位置用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F5173F-CC8D-4375-9E35-F8688619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25" y="1875691"/>
            <a:ext cx="6012701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5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1534A6EC-8D9D-4BF0-AEBF-7FE510E6C0FE}"/>
              </a:ext>
            </a:extLst>
          </p:cNvPr>
          <p:cNvSpPr/>
          <p:nvPr/>
        </p:nvSpPr>
        <p:spPr>
          <a:xfrm>
            <a:off x="2617695" y="2317377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9AABCE54-88AF-4864-817E-91A5B3886A88}"/>
              </a:ext>
            </a:extLst>
          </p:cNvPr>
          <p:cNvSpPr/>
          <p:nvPr/>
        </p:nvSpPr>
        <p:spPr>
          <a:xfrm>
            <a:off x="3269877" y="2315133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74</a:t>
            </a:r>
            <a:endParaRPr lang="zh-CN" altLang="en-US" dirty="0"/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5304A435-16CD-4961-876B-99D187FF8D3D}"/>
              </a:ext>
            </a:extLst>
          </p:cNvPr>
          <p:cNvSpPr/>
          <p:nvPr/>
        </p:nvSpPr>
        <p:spPr>
          <a:xfrm>
            <a:off x="3922059" y="2315133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75</a:t>
            </a:r>
            <a:endParaRPr lang="zh-CN" altLang="en-US" dirty="0"/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AF7B5B22-B781-4E25-9D78-E20AADAD217D}"/>
              </a:ext>
            </a:extLst>
          </p:cNvPr>
          <p:cNvSpPr/>
          <p:nvPr/>
        </p:nvSpPr>
        <p:spPr>
          <a:xfrm>
            <a:off x="4574241" y="2315133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71</a:t>
            </a:r>
            <a:endParaRPr lang="zh-CN" altLang="en-US" dirty="0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2EBD8D46-2ED4-42DB-ADC1-F057D41DD0DB}"/>
              </a:ext>
            </a:extLst>
          </p:cNvPr>
          <p:cNvSpPr/>
          <p:nvPr/>
        </p:nvSpPr>
        <p:spPr>
          <a:xfrm>
            <a:off x="5226423" y="2315132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69</a:t>
            </a:r>
            <a:endParaRPr lang="zh-CN" altLang="en-US" dirty="0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E778A0F3-57AC-4EEF-8888-7F124FF28D9A}"/>
              </a:ext>
            </a:extLst>
          </p:cNvPr>
          <p:cNvSpPr/>
          <p:nvPr/>
        </p:nvSpPr>
        <p:spPr>
          <a:xfrm>
            <a:off x="5878605" y="2315131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72</a:t>
            </a:r>
            <a:endParaRPr lang="zh-CN" altLang="en-US" dirty="0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BEA593DA-AD03-40C7-8F91-E6DF729A75B7}"/>
              </a:ext>
            </a:extLst>
          </p:cNvPr>
          <p:cNvSpPr/>
          <p:nvPr/>
        </p:nvSpPr>
        <p:spPr>
          <a:xfrm>
            <a:off x="7182969" y="2315130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57C43AA7-17BE-4411-BD09-C299703F360A}"/>
              </a:ext>
            </a:extLst>
          </p:cNvPr>
          <p:cNvSpPr/>
          <p:nvPr/>
        </p:nvSpPr>
        <p:spPr>
          <a:xfrm>
            <a:off x="6530787" y="2315131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76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42325F-B245-482E-988A-2AF8A1D33968}"/>
              </a:ext>
            </a:extLst>
          </p:cNvPr>
          <p:cNvSpPr txBox="1"/>
          <p:nvPr/>
        </p:nvSpPr>
        <p:spPr>
          <a:xfrm>
            <a:off x="977995" y="2338893"/>
            <a:ext cx="15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temperatures</a:t>
            </a:r>
            <a:r>
              <a:rPr lang="zh-CN" altLang="en-US" dirty="0"/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9DE236-0CB5-4CDC-9DBC-0F760385C54D}"/>
              </a:ext>
            </a:extLst>
          </p:cNvPr>
          <p:cNvSpPr txBox="1"/>
          <p:nvPr/>
        </p:nvSpPr>
        <p:spPr>
          <a:xfrm>
            <a:off x="2617694" y="2780400"/>
            <a:ext cx="517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0        1         2        3         4        5         6         7</a:t>
            </a:r>
            <a:endParaRPr lang="zh-CN" altLang="en-US" dirty="0"/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4E02495C-F249-4B9A-9259-B8226293FA22}"/>
              </a:ext>
            </a:extLst>
          </p:cNvPr>
          <p:cNvSpPr/>
          <p:nvPr/>
        </p:nvSpPr>
        <p:spPr>
          <a:xfrm>
            <a:off x="2617695" y="3933277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9B73C451-55F6-4D7A-A214-576EC08C5A44}"/>
              </a:ext>
            </a:extLst>
          </p:cNvPr>
          <p:cNvSpPr/>
          <p:nvPr/>
        </p:nvSpPr>
        <p:spPr>
          <a:xfrm>
            <a:off x="3269877" y="3931033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397B7AC2-1742-491C-9540-6450CEAC501B}"/>
              </a:ext>
            </a:extLst>
          </p:cNvPr>
          <p:cNvSpPr/>
          <p:nvPr/>
        </p:nvSpPr>
        <p:spPr>
          <a:xfrm>
            <a:off x="3922059" y="3931033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FE9E2A14-FEF0-4374-A487-51A2A905A313}"/>
              </a:ext>
            </a:extLst>
          </p:cNvPr>
          <p:cNvSpPr/>
          <p:nvPr/>
        </p:nvSpPr>
        <p:spPr>
          <a:xfrm>
            <a:off x="4574241" y="3931033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E19EEFAC-8BC7-46C2-A31A-447B94371AA4}"/>
              </a:ext>
            </a:extLst>
          </p:cNvPr>
          <p:cNvSpPr/>
          <p:nvPr/>
        </p:nvSpPr>
        <p:spPr>
          <a:xfrm>
            <a:off x="5226423" y="3931032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52631EAB-DA9F-4322-B477-E2EAB86DBDC0}"/>
              </a:ext>
            </a:extLst>
          </p:cNvPr>
          <p:cNvSpPr/>
          <p:nvPr/>
        </p:nvSpPr>
        <p:spPr>
          <a:xfrm>
            <a:off x="5878605" y="3931031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A4D91233-96A9-48AA-8089-41ACE65EC7F5}"/>
              </a:ext>
            </a:extLst>
          </p:cNvPr>
          <p:cNvSpPr/>
          <p:nvPr/>
        </p:nvSpPr>
        <p:spPr>
          <a:xfrm>
            <a:off x="7182969" y="3931030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D5731ED6-1732-493B-BFC9-5C5F5765B08C}"/>
              </a:ext>
            </a:extLst>
          </p:cNvPr>
          <p:cNvSpPr/>
          <p:nvPr/>
        </p:nvSpPr>
        <p:spPr>
          <a:xfrm>
            <a:off x="6530787" y="3931031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BB41B3-CEE0-4820-8378-EFECA08BAF94}"/>
              </a:ext>
            </a:extLst>
          </p:cNvPr>
          <p:cNvSpPr txBox="1"/>
          <p:nvPr/>
        </p:nvSpPr>
        <p:spPr>
          <a:xfrm>
            <a:off x="1161771" y="3954793"/>
            <a:ext cx="14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r>
              <a:rPr lang="en-US" altLang="zh-CN" dirty="0"/>
              <a:t>answer</a:t>
            </a:r>
            <a:r>
              <a:rPr lang="zh-CN" altLang="en-US" dirty="0"/>
              <a:t>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5943A2-CD13-4C7E-9772-CC54027000D0}"/>
              </a:ext>
            </a:extLst>
          </p:cNvPr>
          <p:cNvSpPr txBox="1"/>
          <p:nvPr/>
        </p:nvSpPr>
        <p:spPr>
          <a:xfrm>
            <a:off x="2617694" y="4396300"/>
            <a:ext cx="517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0        1         2        3         4        5         6         7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AD6AEB-DCAE-46EE-B946-13EE8EFF0E36}"/>
              </a:ext>
            </a:extLst>
          </p:cNvPr>
          <p:cNvSpPr txBox="1"/>
          <p:nvPr/>
        </p:nvSpPr>
        <p:spPr>
          <a:xfrm>
            <a:off x="515470" y="325865"/>
            <a:ext cx="337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暴力法：双层循环遍历</a:t>
            </a: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46E5CFF1-8970-46EB-B423-529856C0B22C}"/>
              </a:ext>
            </a:extLst>
          </p:cNvPr>
          <p:cNvSpPr/>
          <p:nvPr/>
        </p:nvSpPr>
        <p:spPr>
          <a:xfrm>
            <a:off x="2775697" y="1658226"/>
            <a:ext cx="177053" cy="484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BAFF6CA0-982B-40CE-9960-658D71F29B83}"/>
              </a:ext>
            </a:extLst>
          </p:cNvPr>
          <p:cNvSpPr/>
          <p:nvPr/>
        </p:nvSpPr>
        <p:spPr>
          <a:xfrm>
            <a:off x="3418914" y="1661802"/>
            <a:ext cx="177053" cy="484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28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1534A6EC-8D9D-4BF0-AEBF-7FE510E6C0FE}"/>
              </a:ext>
            </a:extLst>
          </p:cNvPr>
          <p:cNvSpPr/>
          <p:nvPr/>
        </p:nvSpPr>
        <p:spPr>
          <a:xfrm>
            <a:off x="1608045" y="3518647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9AABCE54-88AF-4864-817E-91A5B3886A88}"/>
              </a:ext>
            </a:extLst>
          </p:cNvPr>
          <p:cNvSpPr/>
          <p:nvPr/>
        </p:nvSpPr>
        <p:spPr>
          <a:xfrm>
            <a:off x="2260227" y="3516403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74</a:t>
            </a:r>
            <a:endParaRPr lang="zh-CN" altLang="en-US" dirty="0"/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5304A435-16CD-4961-876B-99D187FF8D3D}"/>
              </a:ext>
            </a:extLst>
          </p:cNvPr>
          <p:cNvSpPr/>
          <p:nvPr/>
        </p:nvSpPr>
        <p:spPr>
          <a:xfrm>
            <a:off x="2912409" y="3516403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75</a:t>
            </a:r>
            <a:endParaRPr lang="zh-CN" altLang="en-US" dirty="0"/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AF7B5B22-B781-4E25-9D78-E20AADAD217D}"/>
              </a:ext>
            </a:extLst>
          </p:cNvPr>
          <p:cNvSpPr/>
          <p:nvPr/>
        </p:nvSpPr>
        <p:spPr>
          <a:xfrm>
            <a:off x="3564591" y="3516403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71</a:t>
            </a:r>
            <a:endParaRPr lang="zh-CN" altLang="en-US" dirty="0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2EBD8D46-2ED4-42DB-ADC1-F057D41DD0DB}"/>
              </a:ext>
            </a:extLst>
          </p:cNvPr>
          <p:cNvSpPr/>
          <p:nvPr/>
        </p:nvSpPr>
        <p:spPr>
          <a:xfrm>
            <a:off x="4216773" y="3516402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69</a:t>
            </a:r>
            <a:endParaRPr lang="zh-CN" altLang="en-US" dirty="0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E778A0F3-57AC-4EEF-8888-7F124FF28D9A}"/>
              </a:ext>
            </a:extLst>
          </p:cNvPr>
          <p:cNvSpPr/>
          <p:nvPr/>
        </p:nvSpPr>
        <p:spPr>
          <a:xfrm>
            <a:off x="4868955" y="3516401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72</a:t>
            </a:r>
            <a:endParaRPr lang="zh-CN" altLang="en-US" dirty="0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BEA593DA-AD03-40C7-8F91-E6DF729A75B7}"/>
              </a:ext>
            </a:extLst>
          </p:cNvPr>
          <p:cNvSpPr/>
          <p:nvPr/>
        </p:nvSpPr>
        <p:spPr>
          <a:xfrm>
            <a:off x="6173319" y="3516400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57C43AA7-17BE-4411-BD09-C299703F360A}"/>
              </a:ext>
            </a:extLst>
          </p:cNvPr>
          <p:cNvSpPr/>
          <p:nvPr/>
        </p:nvSpPr>
        <p:spPr>
          <a:xfrm>
            <a:off x="5521137" y="3516401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76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9DE236-0CB5-4CDC-9DBC-0F760385C54D}"/>
              </a:ext>
            </a:extLst>
          </p:cNvPr>
          <p:cNvSpPr txBox="1"/>
          <p:nvPr/>
        </p:nvSpPr>
        <p:spPr>
          <a:xfrm>
            <a:off x="1678081" y="3968023"/>
            <a:ext cx="3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4E02495C-F249-4B9A-9259-B8226293FA22}"/>
              </a:ext>
            </a:extLst>
          </p:cNvPr>
          <p:cNvSpPr/>
          <p:nvPr/>
        </p:nvSpPr>
        <p:spPr>
          <a:xfrm>
            <a:off x="1608045" y="5134547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9B73C451-55F6-4D7A-A214-576EC08C5A44}"/>
              </a:ext>
            </a:extLst>
          </p:cNvPr>
          <p:cNvSpPr/>
          <p:nvPr/>
        </p:nvSpPr>
        <p:spPr>
          <a:xfrm>
            <a:off x="2260227" y="5132303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397B7AC2-1742-491C-9540-6450CEAC501B}"/>
              </a:ext>
            </a:extLst>
          </p:cNvPr>
          <p:cNvSpPr/>
          <p:nvPr/>
        </p:nvSpPr>
        <p:spPr>
          <a:xfrm>
            <a:off x="2912409" y="5132303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FE9E2A14-FEF0-4374-A487-51A2A905A313}"/>
              </a:ext>
            </a:extLst>
          </p:cNvPr>
          <p:cNvSpPr/>
          <p:nvPr/>
        </p:nvSpPr>
        <p:spPr>
          <a:xfrm>
            <a:off x="3564591" y="5132303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E19EEFAC-8BC7-46C2-A31A-447B94371AA4}"/>
              </a:ext>
            </a:extLst>
          </p:cNvPr>
          <p:cNvSpPr/>
          <p:nvPr/>
        </p:nvSpPr>
        <p:spPr>
          <a:xfrm>
            <a:off x="4216773" y="5132302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52631EAB-DA9F-4322-B477-E2EAB86DBDC0}"/>
              </a:ext>
            </a:extLst>
          </p:cNvPr>
          <p:cNvSpPr/>
          <p:nvPr/>
        </p:nvSpPr>
        <p:spPr>
          <a:xfrm>
            <a:off x="4868955" y="5132301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A4D91233-96A9-48AA-8089-41ACE65EC7F5}"/>
              </a:ext>
            </a:extLst>
          </p:cNvPr>
          <p:cNvSpPr/>
          <p:nvPr/>
        </p:nvSpPr>
        <p:spPr>
          <a:xfrm>
            <a:off x="6173319" y="5132300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D5731ED6-1732-493B-BFC9-5C5F5765B08C}"/>
              </a:ext>
            </a:extLst>
          </p:cNvPr>
          <p:cNvSpPr/>
          <p:nvPr/>
        </p:nvSpPr>
        <p:spPr>
          <a:xfrm>
            <a:off x="5521137" y="5132301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BB41B3-CEE0-4820-8378-EFECA08BAF94}"/>
              </a:ext>
            </a:extLst>
          </p:cNvPr>
          <p:cNvSpPr txBox="1"/>
          <p:nvPr/>
        </p:nvSpPr>
        <p:spPr>
          <a:xfrm>
            <a:off x="205067" y="5130831"/>
            <a:ext cx="140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r>
              <a:rPr lang="en-US" altLang="zh-CN" dirty="0"/>
              <a:t>answer</a:t>
            </a:r>
            <a:r>
              <a:rPr lang="zh-CN" altLang="en-US" dirty="0"/>
              <a:t>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5943A2-CD13-4C7E-9772-CC54027000D0}"/>
              </a:ext>
            </a:extLst>
          </p:cNvPr>
          <p:cNvSpPr txBox="1"/>
          <p:nvPr/>
        </p:nvSpPr>
        <p:spPr>
          <a:xfrm>
            <a:off x="1608044" y="5597570"/>
            <a:ext cx="517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0        1         2        3         4        5         6         7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AD6AEB-DCAE-46EE-B946-13EE8EFF0E36}"/>
              </a:ext>
            </a:extLst>
          </p:cNvPr>
          <p:cNvSpPr txBox="1"/>
          <p:nvPr/>
        </p:nvSpPr>
        <p:spPr>
          <a:xfrm>
            <a:off x="515470" y="325865"/>
            <a:ext cx="337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单调栈</a:t>
            </a: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46E5CFF1-8970-46EB-B423-529856C0B22C}"/>
              </a:ext>
            </a:extLst>
          </p:cNvPr>
          <p:cNvSpPr/>
          <p:nvPr/>
        </p:nvSpPr>
        <p:spPr>
          <a:xfrm>
            <a:off x="1766047" y="2859496"/>
            <a:ext cx="177053" cy="484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5BE7B8D7-CECD-4E57-970A-6E7AA0A33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21068"/>
              </p:ext>
            </p:extLst>
          </p:nvPr>
        </p:nvGraphicFramePr>
        <p:xfrm>
          <a:off x="9417421" y="483884"/>
          <a:ext cx="1304364" cy="566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4">
                  <a:extLst>
                    <a:ext uri="{9D8B030D-6E8A-4147-A177-3AD203B41FA5}">
                      <a16:colId xmlns:a16="http://schemas.microsoft.com/office/drawing/2014/main" val="654996200"/>
                    </a:ext>
                  </a:extLst>
                </a:gridCol>
              </a:tblGrid>
              <a:tr h="56637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949395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FE7F6F24-4D28-4DD2-B05E-BEAA765418B9}"/>
              </a:ext>
            </a:extLst>
          </p:cNvPr>
          <p:cNvSpPr txBox="1"/>
          <p:nvPr/>
        </p:nvSpPr>
        <p:spPr>
          <a:xfrm>
            <a:off x="2330262" y="3968023"/>
            <a:ext cx="3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681234-C62C-4B27-9D58-831F36599908}"/>
              </a:ext>
            </a:extLst>
          </p:cNvPr>
          <p:cNvSpPr txBox="1"/>
          <p:nvPr/>
        </p:nvSpPr>
        <p:spPr>
          <a:xfrm>
            <a:off x="2982445" y="3968023"/>
            <a:ext cx="3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EAE4E1-F4EF-41CB-800C-4A9A6606797F}"/>
              </a:ext>
            </a:extLst>
          </p:cNvPr>
          <p:cNvSpPr txBox="1"/>
          <p:nvPr/>
        </p:nvSpPr>
        <p:spPr>
          <a:xfrm>
            <a:off x="3634628" y="3968023"/>
            <a:ext cx="3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73B444-B1DF-4B18-B7D7-1768B34B55C1}"/>
              </a:ext>
            </a:extLst>
          </p:cNvPr>
          <p:cNvSpPr txBox="1"/>
          <p:nvPr/>
        </p:nvSpPr>
        <p:spPr>
          <a:xfrm>
            <a:off x="4286809" y="3968023"/>
            <a:ext cx="3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367506E-658F-465A-9A36-A4C8300128B8}"/>
              </a:ext>
            </a:extLst>
          </p:cNvPr>
          <p:cNvSpPr txBox="1"/>
          <p:nvPr/>
        </p:nvSpPr>
        <p:spPr>
          <a:xfrm>
            <a:off x="4938991" y="3968023"/>
            <a:ext cx="3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FDE6A83-0D2E-44D2-80AA-8115F8010DE8}"/>
              </a:ext>
            </a:extLst>
          </p:cNvPr>
          <p:cNvSpPr txBox="1"/>
          <p:nvPr/>
        </p:nvSpPr>
        <p:spPr>
          <a:xfrm>
            <a:off x="5597055" y="3968023"/>
            <a:ext cx="3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6A174F-E286-4058-BE22-6D4554FE548A}"/>
              </a:ext>
            </a:extLst>
          </p:cNvPr>
          <p:cNvSpPr txBox="1"/>
          <p:nvPr/>
        </p:nvSpPr>
        <p:spPr>
          <a:xfrm>
            <a:off x="6252879" y="3965458"/>
            <a:ext cx="3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6" name="流程图: 可选过程 35">
            <a:extLst>
              <a:ext uri="{FF2B5EF4-FFF2-40B4-BE49-F238E27FC236}">
                <a16:creationId xmlns:a16="http://schemas.microsoft.com/office/drawing/2014/main" id="{743F7D53-C72B-4EFD-A480-FCF031F06824}"/>
              </a:ext>
            </a:extLst>
          </p:cNvPr>
          <p:cNvSpPr/>
          <p:nvPr/>
        </p:nvSpPr>
        <p:spPr>
          <a:xfrm>
            <a:off x="9887512" y="5293978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DE73520-70E5-4AFB-8BBD-9B86C88D881F}"/>
              </a:ext>
            </a:extLst>
          </p:cNvPr>
          <p:cNvSpPr txBox="1"/>
          <p:nvPr/>
        </p:nvSpPr>
        <p:spPr>
          <a:xfrm>
            <a:off x="9957548" y="5743354"/>
            <a:ext cx="3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流程图: 可选过程 37">
            <a:extLst>
              <a:ext uri="{FF2B5EF4-FFF2-40B4-BE49-F238E27FC236}">
                <a16:creationId xmlns:a16="http://schemas.microsoft.com/office/drawing/2014/main" id="{CBDAE450-1A8E-4208-B910-DAB9370A84AC}"/>
              </a:ext>
            </a:extLst>
          </p:cNvPr>
          <p:cNvSpPr/>
          <p:nvPr/>
        </p:nvSpPr>
        <p:spPr>
          <a:xfrm>
            <a:off x="10975602" y="5291734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74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7434D1E-9852-4DFB-9CBA-23B60E036463}"/>
              </a:ext>
            </a:extLst>
          </p:cNvPr>
          <p:cNvSpPr txBox="1"/>
          <p:nvPr/>
        </p:nvSpPr>
        <p:spPr>
          <a:xfrm>
            <a:off x="11045637" y="5743354"/>
            <a:ext cx="3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4665B99-19EC-415B-AC45-F405FD6F2FBF}"/>
              </a:ext>
            </a:extLst>
          </p:cNvPr>
          <p:cNvSpPr txBox="1"/>
          <p:nvPr/>
        </p:nvSpPr>
        <p:spPr>
          <a:xfrm>
            <a:off x="929249" y="1075746"/>
            <a:ext cx="6390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可以维护一个存储下标的单调栈，从栈底到栈顶的下标对应的温度列表中的温度依次递减。如果一个下标在单调栈里，则表示尚未找到下一次温度更高的下标。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25BD8AA-25BA-475D-BEA1-FFCCBBD6037A}"/>
              </a:ext>
            </a:extLst>
          </p:cNvPr>
          <p:cNvSpPr txBox="1"/>
          <p:nvPr/>
        </p:nvSpPr>
        <p:spPr>
          <a:xfrm>
            <a:off x="56871" y="3537125"/>
            <a:ext cx="15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temperatures</a:t>
            </a:r>
            <a:r>
              <a:rPr lang="zh-CN" altLang="en-US" dirty="0"/>
              <a:t>：</a:t>
            </a: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B79E0ED6-5E79-40A1-BD24-F767A7838346}"/>
              </a:ext>
            </a:extLst>
          </p:cNvPr>
          <p:cNvSpPr/>
          <p:nvPr/>
        </p:nvSpPr>
        <p:spPr>
          <a:xfrm>
            <a:off x="7266724" y="543246"/>
            <a:ext cx="1402977" cy="52210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流程图: 可选过程 39">
            <a:extLst>
              <a:ext uri="{FF2B5EF4-FFF2-40B4-BE49-F238E27FC236}">
                <a16:creationId xmlns:a16="http://schemas.microsoft.com/office/drawing/2014/main" id="{5931ACF6-6C6B-41EC-AF9B-6A6A2FC5E053}"/>
              </a:ext>
            </a:extLst>
          </p:cNvPr>
          <p:cNvSpPr/>
          <p:nvPr/>
        </p:nvSpPr>
        <p:spPr>
          <a:xfrm>
            <a:off x="7725757" y="4900873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75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558C978-C8D0-4575-AFBE-756F3943F7DC}"/>
              </a:ext>
            </a:extLst>
          </p:cNvPr>
          <p:cNvSpPr txBox="1"/>
          <p:nvPr/>
        </p:nvSpPr>
        <p:spPr>
          <a:xfrm>
            <a:off x="7795793" y="5352493"/>
            <a:ext cx="3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流程图: 可选过程 41">
            <a:extLst>
              <a:ext uri="{FF2B5EF4-FFF2-40B4-BE49-F238E27FC236}">
                <a16:creationId xmlns:a16="http://schemas.microsoft.com/office/drawing/2014/main" id="{16142098-30DB-4689-9829-1F73F66F7F93}"/>
              </a:ext>
            </a:extLst>
          </p:cNvPr>
          <p:cNvSpPr/>
          <p:nvPr/>
        </p:nvSpPr>
        <p:spPr>
          <a:xfrm>
            <a:off x="7715248" y="4059434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ED9F53C-F642-41E9-8E7A-E3E922FEE52B}"/>
              </a:ext>
            </a:extLst>
          </p:cNvPr>
          <p:cNvSpPr txBox="1"/>
          <p:nvPr/>
        </p:nvSpPr>
        <p:spPr>
          <a:xfrm>
            <a:off x="7785285" y="4511054"/>
            <a:ext cx="3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流程图: 可选过程 43">
            <a:extLst>
              <a:ext uri="{FF2B5EF4-FFF2-40B4-BE49-F238E27FC236}">
                <a16:creationId xmlns:a16="http://schemas.microsoft.com/office/drawing/2014/main" id="{F6BBA99F-3293-494F-AB40-52AF40405BAE}"/>
              </a:ext>
            </a:extLst>
          </p:cNvPr>
          <p:cNvSpPr/>
          <p:nvPr/>
        </p:nvSpPr>
        <p:spPr>
          <a:xfrm>
            <a:off x="7731355" y="3255107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69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59476E9-7291-48A2-9965-DEE2E54743F3}"/>
              </a:ext>
            </a:extLst>
          </p:cNvPr>
          <p:cNvSpPr txBox="1"/>
          <p:nvPr/>
        </p:nvSpPr>
        <p:spPr>
          <a:xfrm>
            <a:off x="7801391" y="3706728"/>
            <a:ext cx="3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流程图: 可选过程 45">
            <a:extLst>
              <a:ext uri="{FF2B5EF4-FFF2-40B4-BE49-F238E27FC236}">
                <a16:creationId xmlns:a16="http://schemas.microsoft.com/office/drawing/2014/main" id="{EEB254D7-596E-4017-9E18-780084E39A8A}"/>
              </a:ext>
            </a:extLst>
          </p:cNvPr>
          <p:cNvSpPr/>
          <p:nvPr/>
        </p:nvSpPr>
        <p:spPr>
          <a:xfrm>
            <a:off x="7731355" y="2457916"/>
            <a:ext cx="475129" cy="4168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72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F26BEC6-3230-4817-A2CB-7B36D59248C2}"/>
              </a:ext>
            </a:extLst>
          </p:cNvPr>
          <p:cNvSpPr txBox="1"/>
          <p:nvPr/>
        </p:nvSpPr>
        <p:spPr>
          <a:xfrm>
            <a:off x="7801391" y="2909538"/>
            <a:ext cx="3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D2D7D19-F8B1-4B53-9727-19F0F26F2C42}"/>
              </a:ext>
            </a:extLst>
          </p:cNvPr>
          <p:cNvSpPr txBox="1"/>
          <p:nvPr/>
        </p:nvSpPr>
        <p:spPr>
          <a:xfrm>
            <a:off x="7499917" y="5845684"/>
            <a:ext cx="90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单调栈</a:t>
            </a:r>
          </a:p>
        </p:txBody>
      </p:sp>
    </p:spTree>
    <p:extLst>
      <p:ext uri="{BB962C8B-B14F-4D97-AF65-F5344CB8AC3E}">
        <p14:creationId xmlns:p14="http://schemas.microsoft.com/office/powerpoint/2010/main" val="179642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197</Words>
  <Application>Microsoft Office PowerPoint</Application>
  <PresentationFormat>宽屏</PresentationFormat>
  <Paragraphs>67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Huang</dc:creator>
  <cp:lastModifiedBy>Tom Huang</cp:lastModifiedBy>
  <cp:revision>8</cp:revision>
  <dcterms:created xsi:type="dcterms:W3CDTF">2023-07-20T01:32:54Z</dcterms:created>
  <dcterms:modified xsi:type="dcterms:W3CDTF">2023-07-21T09:05:44Z</dcterms:modified>
</cp:coreProperties>
</file>