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1F"/>
    <a:srgbClr val="33AD64"/>
    <a:srgbClr val="028566"/>
    <a:srgbClr val="066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93095" autoAdjust="0"/>
  </p:normalViewPr>
  <p:slideViewPr>
    <p:cSldViewPr snapToGrid="0">
      <p:cViewPr varScale="1">
        <p:scale>
          <a:sx n="79" d="100"/>
          <a:sy n="79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E9EE-73BD-4241-850F-FCB744D75AF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06F05-A193-4EBE-93C1-27570235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06F05-A193-4EBE-93C1-275702353B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4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DCA9E-A0AD-470D-85E5-1E7DDD9E4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0FBC65-7C55-4927-84ED-0D17538BA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4C8AE-98B7-4E9D-B333-2E920C65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8A6F2-0218-4DED-9E3B-CFC3B850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1DD1C-C5BB-462A-B314-660BF514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1930-C500-4971-97D2-9ACF4F8E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C6B9C-EF23-4BE8-9838-8C601508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2FB2D-EF08-4844-A1E3-2B541DA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25F2B-521D-4CD6-B4E3-5834083F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C4FB-C3FD-4E22-8379-F716AAD1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7C05F4-A1B9-4E84-BD66-309B7AA01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3BC7F-0FCC-4B83-9741-7F4DC90B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80D43-77BB-4931-B227-E6E48CC9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50371-53B1-4FF3-956A-8388AF3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E34E5-0E39-4CAD-84B9-6ED5352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DFE1-B608-46FF-A92A-A2906984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6852C-82C3-4035-A793-23F294E5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A263F-B47F-4B4C-A72B-D4A4EF51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E872-90B9-45D5-AD57-1422893A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BB955-6998-464A-A626-068A6357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0A7DD-3774-4F1D-8AEF-53417A7F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991A9-6B35-473C-A8D6-284A6A80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F69D5-C77B-4AA1-8E41-334E0C7B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2D793-647C-4D65-81EB-D6DE8AA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ECD85-5B4E-4050-BF40-1627A9CB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3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8FEF-0C40-43A1-AAFD-514B7921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79518-D329-4839-AE26-BB34AD05C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65CB7-16C9-4CDD-A783-580DB731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ABCBB-8D98-4064-B6D7-04714325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22AD8-FF57-4E12-8F77-22647402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E46A1-179A-4893-98B6-9EF1B75C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9FA0A-C5E0-42A3-9C1D-9044FDEB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BBC3D-4F6E-4E0A-B9CE-72EB7F9F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D620A-1939-40FA-B790-FCB7AFE1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76ED76-C603-4469-9DF4-C7AFC34F4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FDF15-0C08-4243-8EF9-0D1679BB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7EBDE1-F2A0-4B5A-9036-483AC183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CB4C5B-D050-46C6-A5C4-A3B6E0DE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84E41A-FEB6-4DD8-9E68-CA033685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6054A-90AC-4370-AE4A-9194365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F3CA39-EB1A-43FD-AEF4-0404C67E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CA351-28CB-44C2-B100-EE16FDA9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2F2A3A-84B3-4DC2-9434-4F25D2C9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87CD6C-836E-46A7-AB0D-90407641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D1DD5A-E0E3-4BF0-A5CE-8323542C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0C081-6593-4ECA-950C-BD49D26F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6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62931-3223-49E4-8D21-B634E54E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F61FC-635B-4D22-AD1C-9697504E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6CED1-7AF8-4B5C-A5E6-BFE69513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1C060-F5F4-437F-9258-511CD1D7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851BA-62E7-4D62-83F0-9E16552E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CBB50-1A4D-4610-9DD3-E1573259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CD59-5897-4E72-8D49-D5F14EC5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F7172-CCD7-449B-BF20-992821ECA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3CDC1-A56D-40CB-8B4E-1B7A542AE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E8F7D-F014-4A09-9ED3-9632E4D7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4BC7F-77A3-45A6-9E9C-24B8920A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1F626-D266-44D7-B61D-7E237FEE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3611BA-1BD3-4EED-BBDF-F01BAF93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947E2-7A41-48F6-941B-A72BF7E1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537C3-4C28-4D6F-9031-EAA7E9E9D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7F22-70B4-4BF9-A632-C3FEA70F4CF2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3C52F-8CFD-4EA4-B343-94CC77D3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83562-D46A-424B-808B-F750BF97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301D-7D8C-4FF8-8A32-1B5F466E7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b66aa968-c40d-487b-a37e-d54d3b9ef1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8DCD06-5BFF-42DA-AC64-95262949775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766040" y="121110"/>
            <a:ext cx="1256559" cy="1098090"/>
            <a:chOff x="3876522" y="1679507"/>
            <a:chExt cx="4438956" cy="3879145"/>
          </a:xfrm>
        </p:grpSpPr>
        <p:sp>
          <p:nvSpPr>
            <p:cNvPr id="10" name="îšḷidé">
              <a:extLst>
                <a:ext uri="{FF2B5EF4-FFF2-40B4-BE49-F238E27FC236}">
                  <a16:creationId xmlns:a16="http://schemas.microsoft.com/office/drawing/2014/main" id="{F28430D8-0795-4E62-8AB1-B5373DCB1711}"/>
                </a:ext>
              </a:extLst>
            </p:cNvPr>
            <p:cNvSpPr/>
            <p:nvPr/>
          </p:nvSpPr>
          <p:spPr bwMode="auto">
            <a:xfrm>
              <a:off x="4442917" y="2864984"/>
              <a:ext cx="3200790" cy="1765043"/>
            </a:xfrm>
            <a:custGeom>
              <a:avLst/>
              <a:gdLst>
                <a:gd name="T0" fmla="*/ 2075 w 2144"/>
                <a:gd name="T1" fmla="*/ 311 h 1185"/>
                <a:gd name="T2" fmla="*/ 1966 w 2144"/>
                <a:gd name="T3" fmla="*/ 270 h 1185"/>
                <a:gd name="T4" fmla="*/ 1895 w 2144"/>
                <a:gd name="T5" fmla="*/ 131 h 1185"/>
                <a:gd name="T6" fmla="*/ 1815 w 2144"/>
                <a:gd name="T7" fmla="*/ 35 h 1185"/>
                <a:gd name="T8" fmla="*/ 1104 w 2144"/>
                <a:gd name="T9" fmla="*/ 215 h 1185"/>
                <a:gd name="T10" fmla="*/ 340 w 2144"/>
                <a:gd name="T11" fmla="*/ 22 h 1185"/>
                <a:gd name="T12" fmla="*/ 261 w 2144"/>
                <a:gd name="T13" fmla="*/ 117 h 1185"/>
                <a:gd name="T14" fmla="*/ 209 w 2144"/>
                <a:gd name="T15" fmla="*/ 198 h 1185"/>
                <a:gd name="T16" fmla="*/ 142 w 2144"/>
                <a:gd name="T17" fmla="*/ 284 h 1185"/>
                <a:gd name="T18" fmla="*/ 56 w 2144"/>
                <a:gd name="T19" fmla="*/ 470 h 1185"/>
                <a:gd name="T20" fmla="*/ 12 w 2144"/>
                <a:gd name="T21" fmla="*/ 1183 h 1185"/>
                <a:gd name="T22" fmla="*/ 917 w 2144"/>
                <a:gd name="T23" fmla="*/ 1102 h 1185"/>
                <a:gd name="T24" fmla="*/ 1226 w 2144"/>
                <a:gd name="T25" fmla="*/ 1107 h 1185"/>
                <a:gd name="T26" fmla="*/ 1988 w 2144"/>
                <a:gd name="T27" fmla="*/ 1162 h 1185"/>
                <a:gd name="T28" fmla="*/ 366 w 2144"/>
                <a:gd name="T29" fmla="*/ 1042 h 1185"/>
                <a:gd name="T30" fmla="*/ 83 w 2144"/>
                <a:gd name="T31" fmla="*/ 811 h 1185"/>
                <a:gd name="T32" fmla="*/ 354 w 2144"/>
                <a:gd name="T33" fmla="*/ 985 h 1185"/>
                <a:gd name="T34" fmla="*/ 909 w 2144"/>
                <a:gd name="T35" fmla="*/ 1046 h 1185"/>
                <a:gd name="T36" fmla="*/ 74 w 2144"/>
                <a:gd name="T37" fmla="*/ 1033 h 1185"/>
                <a:gd name="T38" fmla="*/ 138 w 2144"/>
                <a:gd name="T39" fmla="*/ 305 h 1185"/>
                <a:gd name="T40" fmla="*/ 159 w 2144"/>
                <a:gd name="T41" fmla="*/ 668 h 1185"/>
                <a:gd name="T42" fmla="*/ 995 w 2144"/>
                <a:gd name="T43" fmla="*/ 1038 h 1185"/>
                <a:gd name="T44" fmla="*/ 145 w 2144"/>
                <a:gd name="T45" fmla="*/ 929 h 1185"/>
                <a:gd name="T46" fmla="*/ 217 w 2144"/>
                <a:gd name="T47" fmla="*/ 206 h 1185"/>
                <a:gd name="T48" fmla="*/ 193 w 2144"/>
                <a:gd name="T49" fmla="*/ 745 h 1185"/>
                <a:gd name="T50" fmla="*/ 1017 w 2144"/>
                <a:gd name="T51" fmla="*/ 1035 h 1185"/>
                <a:gd name="T52" fmla="*/ 198 w 2144"/>
                <a:gd name="T53" fmla="*/ 864 h 1185"/>
                <a:gd name="T54" fmla="*/ 248 w 2144"/>
                <a:gd name="T55" fmla="*/ 273 h 1185"/>
                <a:gd name="T56" fmla="*/ 320 w 2144"/>
                <a:gd name="T57" fmla="*/ 147 h 1185"/>
                <a:gd name="T58" fmla="*/ 984 w 2144"/>
                <a:gd name="T59" fmla="*/ 983 h 1185"/>
                <a:gd name="T60" fmla="*/ 1062 w 2144"/>
                <a:gd name="T61" fmla="*/ 1053 h 1185"/>
                <a:gd name="T62" fmla="*/ 414 w 2144"/>
                <a:gd name="T63" fmla="*/ 23 h 1185"/>
                <a:gd name="T64" fmla="*/ 1066 w 2144"/>
                <a:gd name="T65" fmla="*/ 279 h 1185"/>
                <a:gd name="T66" fmla="*/ 1079 w 2144"/>
                <a:gd name="T67" fmla="*/ 1051 h 1185"/>
                <a:gd name="T68" fmla="*/ 1085 w 2144"/>
                <a:gd name="T69" fmla="*/ 258 h 1185"/>
                <a:gd name="T70" fmla="*/ 1806 w 2144"/>
                <a:gd name="T71" fmla="*/ 45 h 1185"/>
                <a:gd name="T72" fmla="*/ 1875 w 2144"/>
                <a:gd name="T73" fmla="*/ 779 h 1185"/>
                <a:gd name="T74" fmla="*/ 1161 w 2144"/>
                <a:gd name="T75" fmla="*/ 983 h 1185"/>
                <a:gd name="T76" fmla="*/ 1859 w 2144"/>
                <a:gd name="T77" fmla="*/ 508 h 1185"/>
                <a:gd name="T78" fmla="*/ 1880 w 2144"/>
                <a:gd name="T79" fmla="*/ 127 h 1185"/>
                <a:gd name="T80" fmla="*/ 1953 w 2144"/>
                <a:gd name="T81" fmla="*/ 865 h 1185"/>
                <a:gd name="T82" fmla="*/ 1116 w 2144"/>
                <a:gd name="T83" fmla="*/ 1029 h 1185"/>
                <a:gd name="T84" fmla="*/ 1963 w 2144"/>
                <a:gd name="T85" fmla="*/ 867 h 1185"/>
                <a:gd name="T86" fmla="*/ 1930 w 2144"/>
                <a:gd name="T87" fmla="*/ 207 h 1185"/>
                <a:gd name="T88" fmla="*/ 2000 w 2144"/>
                <a:gd name="T89" fmla="*/ 930 h 1185"/>
                <a:gd name="T90" fmla="*/ 1137 w 2144"/>
                <a:gd name="T91" fmla="*/ 1043 h 1185"/>
                <a:gd name="T92" fmla="*/ 2011 w 2144"/>
                <a:gd name="T93" fmla="*/ 939 h 1185"/>
                <a:gd name="T94" fmla="*/ 2003 w 2144"/>
                <a:gd name="T95" fmla="*/ 295 h 1185"/>
                <a:gd name="T96" fmla="*/ 2071 w 2144"/>
                <a:gd name="T97" fmla="*/ 1032 h 1185"/>
                <a:gd name="T98" fmla="*/ 1142 w 2144"/>
                <a:gd name="T99" fmla="*/ 1044 h 1185"/>
                <a:gd name="T100" fmla="*/ 1360 w 2144"/>
                <a:gd name="T101" fmla="*/ 1038 h 1185"/>
                <a:gd name="T102" fmla="*/ 1245 w 2144"/>
                <a:gd name="T103" fmla="*/ 1032 h 1185"/>
                <a:gd name="T104" fmla="*/ 2082 w 2144"/>
                <a:gd name="T105" fmla="*/ 1036 h 1185"/>
                <a:gd name="T106" fmla="*/ 2009 w 2144"/>
                <a:gd name="T107" fmla="*/ 107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4" h="1185">
                  <a:moveTo>
                    <a:pt x="2143" y="1173"/>
                  </a:moveTo>
                  <a:cubicBezTo>
                    <a:pt x="2142" y="1166"/>
                    <a:pt x="2142" y="1159"/>
                    <a:pt x="2142" y="1153"/>
                  </a:cubicBezTo>
                  <a:cubicBezTo>
                    <a:pt x="2130" y="1004"/>
                    <a:pt x="2118" y="855"/>
                    <a:pt x="2107" y="705"/>
                  </a:cubicBezTo>
                  <a:cubicBezTo>
                    <a:pt x="2096" y="574"/>
                    <a:pt x="2086" y="443"/>
                    <a:pt x="2075" y="311"/>
                  </a:cubicBezTo>
                  <a:cubicBezTo>
                    <a:pt x="2075" y="303"/>
                    <a:pt x="2072" y="300"/>
                    <a:pt x="2064" y="301"/>
                  </a:cubicBezTo>
                  <a:cubicBezTo>
                    <a:pt x="2049" y="302"/>
                    <a:pt x="2033" y="302"/>
                    <a:pt x="2017" y="303"/>
                  </a:cubicBezTo>
                  <a:cubicBezTo>
                    <a:pt x="2019" y="291"/>
                    <a:pt x="2012" y="286"/>
                    <a:pt x="2002" y="283"/>
                  </a:cubicBezTo>
                  <a:cubicBezTo>
                    <a:pt x="1990" y="279"/>
                    <a:pt x="1978" y="273"/>
                    <a:pt x="1966" y="270"/>
                  </a:cubicBezTo>
                  <a:cubicBezTo>
                    <a:pt x="1952" y="267"/>
                    <a:pt x="1946" y="259"/>
                    <a:pt x="1947" y="245"/>
                  </a:cubicBezTo>
                  <a:cubicBezTo>
                    <a:pt x="1950" y="214"/>
                    <a:pt x="1939" y="191"/>
                    <a:pt x="1906" y="183"/>
                  </a:cubicBezTo>
                  <a:cubicBezTo>
                    <a:pt x="1903" y="182"/>
                    <a:pt x="1899" y="177"/>
                    <a:pt x="1899" y="173"/>
                  </a:cubicBezTo>
                  <a:cubicBezTo>
                    <a:pt x="1897" y="159"/>
                    <a:pt x="1895" y="145"/>
                    <a:pt x="1895" y="131"/>
                  </a:cubicBezTo>
                  <a:cubicBezTo>
                    <a:pt x="1894" y="124"/>
                    <a:pt x="1891" y="119"/>
                    <a:pt x="1884" y="117"/>
                  </a:cubicBezTo>
                  <a:cubicBezTo>
                    <a:pt x="1865" y="111"/>
                    <a:pt x="1847" y="105"/>
                    <a:pt x="1828" y="99"/>
                  </a:cubicBezTo>
                  <a:cubicBezTo>
                    <a:pt x="1822" y="98"/>
                    <a:pt x="1820" y="95"/>
                    <a:pt x="1819" y="89"/>
                  </a:cubicBezTo>
                  <a:cubicBezTo>
                    <a:pt x="1818" y="71"/>
                    <a:pt x="1816" y="53"/>
                    <a:pt x="1815" y="35"/>
                  </a:cubicBezTo>
                  <a:cubicBezTo>
                    <a:pt x="1814" y="27"/>
                    <a:pt x="1811" y="22"/>
                    <a:pt x="1802" y="21"/>
                  </a:cubicBezTo>
                  <a:cubicBezTo>
                    <a:pt x="1755" y="18"/>
                    <a:pt x="1708" y="11"/>
                    <a:pt x="1661" y="9"/>
                  </a:cubicBezTo>
                  <a:cubicBezTo>
                    <a:pt x="1559" y="5"/>
                    <a:pt x="1460" y="15"/>
                    <a:pt x="1363" y="46"/>
                  </a:cubicBezTo>
                  <a:cubicBezTo>
                    <a:pt x="1261" y="79"/>
                    <a:pt x="1172" y="132"/>
                    <a:pt x="1104" y="215"/>
                  </a:cubicBezTo>
                  <a:cubicBezTo>
                    <a:pt x="1092" y="229"/>
                    <a:pt x="1083" y="243"/>
                    <a:pt x="1073" y="257"/>
                  </a:cubicBezTo>
                  <a:cubicBezTo>
                    <a:pt x="1061" y="241"/>
                    <a:pt x="1049" y="224"/>
                    <a:pt x="1036" y="209"/>
                  </a:cubicBezTo>
                  <a:cubicBezTo>
                    <a:pt x="969" y="130"/>
                    <a:pt x="883" y="79"/>
                    <a:pt x="785" y="47"/>
                  </a:cubicBezTo>
                  <a:cubicBezTo>
                    <a:pt x="639" y="0"/>
                    <a:pt x="490" y="1"/>
                    <a:pt x="340" y="22"/>
                  </a:cubicBezTo>
                  <a:cubicBezTo>
                    <a:pt x="332" y="23"/>
                    <a:pt x="331" y="27"/>
                    <a:pt x="331" y="34"/>
                  </a:cubicBezTo>
                  <a:cubicBezTo>
                    <a:pt x="329" y="51"/>
                    <a:pt x="327" y="69"/>
                    <a:pt x="326" y="86"/>
                  </a:cubicBezTo>
                  <a:cubicBezTo>
                    <a:pt x="326" y="94"/>
                    <a:pt x="323" y="98"/>
                    <a:pt x="315" y="100"/>
                  </a:cubicBezTo>
                  <a:cubicBezTo>
                    <a:pt x="297" y="105"/>
                    <a:pt x="279" y="112"/>
                    <a:pt x="261" y="117"/>
                  </a:cubicBezTo>
                  <a:cubicBezTo>
                    <a:pt x="254" y="119"/>
                    <a:pt x="251" y="123"/>
                    <a:pt x="251" y="131"/>
                  </a:cubicBezTo>
                  <a:cubicBezTo>
                    <a:pt x="250" y="142"/>
                    <a:pt x="248" y="153"/>
                    <a:pt x="248" y="164"/>
                  </a:cubicBezTo>
                  <a:cubicBezTo>
                    <a:pt x="248" y="176"/>
                    <a:pt x="244" y="184"/>
                    <a:pt x="232" y="187"/>
                  </a:cubicBezTo>
                  <a:cubicBezTo>
                    <a:pt x="224" y="189"/>
                    <a:pt x="216" y="194"/>
                    <a:pt x="209" y="198"/>
                  </a:cubicBezTo>
                  <a:cubicBezTo>
                    <a:pt x="206" y="201"/>
                    <a:pt x="202" y="206"/>
                    <a:pt x="201" y="211"/>
                  </a:cubicBezTo>
                  <a:cubicBezTo>
                    <a:pt x="199" y="226"/>
                    <a:pt x="198" y="241"/>
                    <a:pt x="196" y="256"/>
                  </a:cubicBezTo>
                  <a:cubicBezTo>
                    <a:pt x="196" y="260"/>
                    <a:pt x="191" y="265"/>
                    <a:pt x="188" y="267"/>
                  </a:cubicBezTo>
                  <a:cubicBezTo>
                    <a:pt x="173" y="273"/>
                    <a:pt x="157" y="279"/>
                    <a:pt x="142" y="284"/>
                  </a:cubicBezTo>
                  <a:cubicBezTo>
                    <a:pt x="133" y="287"/>
                    <a:pt x="127" y="291"/>
                    <a:pt x="128" y="304"/>
                  </a:cubicBezTo>
                  <a:cubicBezTo>
                    <a:pt x="112" y="303"/>
                    <a:pt x="97" y="302"/>
                    <a:pt x="83" y="301"/>
                  </a:cubicBezTo>
                  <a:cubicBezTo>
                    <a:pt x="72" y="299"/>
                    <a:pt x="69" y="302"/>
                    <a:pt x="68" y="313"/>
                  </a:cubicBezTo>
                  <a:cubicBezTo>
                    <a:pt x="64" y="366"/>
                    <a:pt x="60" y="418"/>
                    <a:pt x="56" y="470"/>
                  </a:cubicBezTo>
                  <a:cubicBezTo>
                    <a:pt x="47" y="579"/>
                    <a:pt x="38" y="688"/>
                    <a:pt x="30" y="796"/>
                  </a:cubicBezTo>
                  <a:cubicBezTo>
                    <a:pt x="23" y="873"/>
                    <a:pt x="17" y="950"/>
                    <a:pt x="11" y="1028"/>
                  </a:cubicBezTo>
                  <a:cubicBezTo>
                    <a:pt x="8" y="1076"/>
                    <a:pt x="4" y="1124"/>
                    <a:pt x="0" y="1172"/>
                  </a:cubicBezTo>
                  <a:cubicBezTo>
                    <a:pt x="0" y="1181"/>
                    <a:pt x="1" y="1185"/>
                    <a:pt x="12" y="1183"/>
                  </a:cubicBezTo>
                  <a:cubicBezTo>
                    <a:pt x="54" y="1176"/>
                    <a:pt x="95" y="1169"/>
                    <a:pt x="137" y="1164"/>
                  </a:cubicBezTo>
                  <a:cubicBezTo>
                    <a:pt x="247" y="1151"/>
                    <a:pt x="357" y="1138"/>
                    <a:pt x="467" y="1127"/>
                  </a:cubicBezTo>
                  <a:cubicBezTo>
                    <a:pt x="554" y="1119"/>
                    <a:pt x="643" y="1114"/>
                    <a:pt x="731" y="1109"/>
                  </a:cubicBezTo>
                  <a:cubicBezTo>
                    <a:pt x="793" y="1105"/>
                    <a:pt x="855" y="1104"/>
                    <a:pt x="917" y="1102"/>
                  </a:cubicBezTo>
                  <a:cubicBezTo>
                    <a:pt x="920" y="1102"/>
                    <a:pt x="926" y="1104"/>
                    <a:pt x="927" y="1107"/>
                  </a:cubicBezTo>
                  <a:cubicBezTo>
                    <a:pt x="936" y="1127"/>
                    <a:pt x="953" y="1140"/>
                    <a:pt x="972" y="1148"/>
                  </a:cubicBezTo>
                  <a:cubicBezTo>
                    <a:pt x="1042" y="1177"/>
                    <a:pt x="1112" y="1177"/>
                    <a:pt x="1181" y="1148"/>
                  </a:cubicBezTo>
                  <a:cubicBezTo>
                    <a:pt x="1201" y="1140"/>
                    <a:pt x="1217" y="1127"/>
                    <a:pt x="1226" y="1107"/>
                  </a:cubicBezTo>
                  <a:cubicBezTo>
                    <a:pt x="1227" y="1105"/>
                    <a:pt x="1232" y="1102"/>
                    <a:pt x="1236" y="1102"/>
                  </a:cubicBezTo>
                  <a:cubicBezTo>
                    <a:pt x="1278" y="1103"/>
                    <a:pt x="1321" y="1104"/>
                    <a:pt x="1363" y="1107"/>
                  </a:cubicBezTo>
                  <a:cubicBezTo>
                    <a:pt x="1485" y="1114"/>
                    <a:pt x="1606" y="1122"/>
                    <a:pt x="1727" y="1132"/>
                  </a:cubicBezTo>
                  <a:cubicBezTo>
                    <a:pt x="1814" y="1139"/>
                    <a:pt x="1901" y="1151"/>
                    <a:pt x="1988" y="1162"/>
                  </a:cubicBezTo>
                  <a:cubicBezTo>
                    <a:pt x="2036" y="1168"/>
                    <a:pt x="2084" y="1176"/>
                    <a:pt x="2132" y="1183"/>
                  </a:cubicBezTo>
                  <a:cubicBezTo>
                    <a:pt x="2141" y="1184"/>
                    <a:pt x="2144" y="1182"/>
                    <a:pt x="2143" y="1173"/>
                  </a:cubicBezTo>
                  <a:close/>
                  <a:moveTo>
                    <a:pt x="909" y="1046"/>
                  </a:moveTo>
                  <a:cubicBezTo>
                    <a:pt x="728" y="1032"/>
                    <a:pt x="547" y="1027"/>
                    <a:pt x="366" y="1042"/>
                  </a:cubicBezTo>
                  <a:cubicBezTo>
                    <a:pt x="272" y="1050"/>
                    <a:pt x="179" y="1062"/>
                    <a:pt x="88" y="1088"/>
                  </a:cubicBezTo>
                  <a:cubicBezTo>
                    <a:pt x="76" y="1092"/>
                    <a:pt x="63" y="1096"/>
                    <a:pt x="49" y="1101"/>
                  </a:cubicBezTo>
                  <a:cubicBezTo>
                    <a:pt x="60" y="1003"/>
                    <a:pt x="70" y="907"/>
                    <a:pt x="81" y="811"/>
                  </a:cubicBezTo>
                  <a:cubicBezTo>
                    <a:pt x="82" y="811"/>
                    <a:pt x="82" y="811"/>
                    <a:pt x="83" y="811"/>
                  </a:cubicBezTo>
                  <a:cubicBezTo>
                    <a:pt x="81" y="836"/>
                    <a:pt x="79" y="860"/>
                    <a:pt x="77" y="884"/>
                  </a:cubicBezTo>
                  <a:cubicBezTo>
                    <a:pt x="72" y="934"/>
                    <a:pt x="68" y="985"/>
                    <a:pt x="64" y="1035"/>
                  </a:cubicBezTo>
                  <a:cubicBezTo>
                    <a:pt x="62" y="1047"/>
                    <a:pt x="64" y="1049"/>
                    <a:pt x="75" y="1044"/>
                  </a:cubicBezTo>
                  <a:cubicBezTo>
                    <a:pt x="164" y="1007"/>
                    <a:pt x="258" y="991"/>
                    <a:pt x="354" y="985"/>
                  </a:cubicBezTo>
                  <a:cubicBezTo>
                    <a:pt x="492" y="976"/>
                    <a:pt x="629" y="987"/>
                    <a:pt x="766" y="1008"/>
                  </a:cubicBezTo>
                  <a:cubicBezTo>
                    <a:pt x="836" y="1020"/>
                    <a:pt x="906" y="1034"/>
                    <a:pt x="976" y="1048"/>
                  </a:cubicBezTo>
                  <a:cubicBezTo>
                    <a:pt x="980" y="1048"/>
                    <a:pt x="983" y="1050"/>
                    <a:pt x="987" y="1053"/>
                  </a:cubicBezTo>
                  <a:cubicBezTo>
                    <a:pt x="961" y="1051"/>
                    <a:pt x="935" y="1048"/>
                    <a:pt x="909" y="1046"/>
                  </a:cubicBezTo>
                  <a:close/>
                  <a:moveTo>
                    <a:pt x="853" y="1013"/>
                  </a:moveTo>
                  <a:cubicBezTo>
                    <a:pt x="699" y="984"/>
                    <a:pt x="544" y="967"/>
                    <a:pt x="387" y="973"/>
                  </a:cubicBezTo>
                  <a:cubicBezTo>
                    <a:pt x="282" y="977"/>
                    <a:pt x="179" y="992"/>
                    <a:pt x="80" y="1031"/>
                  </a:cubicBezTo>
                  <a:cubicBezTo>
                    <a:pt x="79" y="1032"/>
                    <a:pt x="77" y="1032"/>
                    <a:pt x="74" y="1033"/>
                  </a:cubicBezTo>
                  <a:cubicBezTo>
                    <a:pt x="77" y="994"/>
                    <a:pt x="80" y="957"/>
                    <a:pt x="84" y="919"/>
                  </a:cubicBezTo>
                  <a:cubicBezTo>
                    <a:pt x="90" y="842"/>
                    <a:pt x="97" y="764"/>
                    <a:pt x="104" y="687"/>
                  </a:cubicBezTo>
                  <a:cubicBezTo>
                    <a:pt x="114" y="581"/>
                    <a:pt x="123" y="475"/>
                    <a:pt x="132" y="370"/>
                  </a:cubicBezTo>
                  <a:cubicBezTo>
                    <a:pt x="134" y="348"/>
                    <a:pt x="136" y="327"/>
                    <a:pt x="138" y="305"/>
                  </a:cubicBezTo>
                  <a:cubicBezTo>
                    <a:pt x="139" y="301"/>
                    <a:pt x="143" y="295"/>
                    <a:pt x="147" y="293"/>
                  </a:cubicBezTo>
                  <a:cubicBezTo>
                    <a:pt x="162" y="287"/>
                    <a:pt x="177" y="282"/>
                    <a:pt x="195" y="275"/>
                  </a:cubicBezTo>
                  <a:cubicBezTo>
                    <a:pt x="193" y="294"/>
                    <a:pt x="192" y="311"/>
                    <a:pt x="190" y="328"/>
                  </a:cubicBezTo>
                  <a:cubicBezTo>
                    <a:pt x="180" y="441"/>
                    <a:pt x="170" y="555"/>
                    <a:pt x="159" y="668"/>
                  </a:cubicBezTo>
                  <a:cubicBezTo>
                    <a:pt x="151" y="759"/>
                    <a:pt x="143" y="849"/>
                    <a:pt x="134" y="940"/>
                  </a:cubicBezTo>
                  <a:cubicBezTo>
                    <a:pt x="133" y="950"/>
                    <a:pt x="137" y="952"/>
                    <a:pt x="146" y="950"/>
                  </a:cubicBezTo>
                  <a:cubicBezTo>
                    <a:pt x="314" y="911"/>
                    <a:pt x="483" y="912"/>
                    <a:pt x="652" y="941"/>
                  </a:cubicBezTo>
                  <a:cubicBezTo>
                    <a:pt x="770" y="961"/>
                    <a:pt x="884" y="993"/>
                    <a:pt x="995" y="1038"/>
                  </a:cubicBezTo>
                  <a:cubicBezTo>
                    <a:pt x="999" y="1039"/>
                    <a:pt x="1003" y="1041"/>
                    <a:pt x="1009" y="1044"/>
                  </a:cubicBezTo>
                  <a:cubicBezTo>
                    <a:pt x="955" y="1033"/>
                    <a:pt x="904" y="1022"/>
                    <a:pt x="853" y="1013"/>
                  </a:cubicBezTo>
                  <a:close/>
                  <a:moveTo>
                    <a:pt x="145" y="939"/>
                  </a:moveTo>
                  <a:cubicBezTo>
                    <a:pt x="145" y="935"/>
                    <a:pt x="145" y="932"/>
                    <a:pt x="145" y="929"/>
                  </a:cubicBezTo>
                  <a:cubicBezTo>
                    <a:pt x="153" y="846"/>
                    <a:pt x="160" y="764"/>
                    <a:pt x="168" y="682"/>
                  </a:cubicBezTo>
                  <a:cubicBezTo>
                    <a:pt x="175" y="609"/>
                    <a:pt x="182" y="535"/>
                    <a:pt x="188" y="462"/>
                  </a:cubicBezTo>
                  <a:cubicBezTo>
                    <a:pt x="196" y="380"/>
                    <a:pt x="203" y="298"/>
                    <a:pt x="211" y="216"/>
                  </a:cubicBezTo>
                  <a:cubicBezTo>
                    <a:pt x="211" y="213"/>
                    <a:pt x="214" y="208"/>
                    <a:pt x="217" y="206"/>
                  </a:cubicBezTo>
                  <a:cubicBezTo>
                    <a:pt x="225" y="201"/>
                    <a:pt x="234" y="197"/>
                    <a:pt x="244" y="192"/>
                  </a:cubicBezTo>
                  <a:cubicBezTo>
                    <a:pt x="244" y="198"/>
                    <a:pt x="244" y="201"/>
                    <a:pt x="244" y="205"/>
                  </a:cubicBezTo>
                  <a:cubicBezTo>
                    <a:pt x="236" y="295"/>
                    <a:pt x="227" y="385"/>
                    <a:pt x="219" y="474"/>
                  </a:cubicBezTo>
                  <a:cubicBezTo>
                    <a:pt x="210" y="565"/>
                    <a:pt x="202" y="655"/>
                    <a:pt x="193" y="745"/>
                  </a:cubicBezTo>
                  <a:cubicBezTo>
                    <a:pt x="190" y="785"/>
                    <a:pt x="186" y="826"/>
                    <a:pt x="182" y="866"/>
                  </a:cubicBezTo>
                  <a:cubicBezTo>
                    <a:pt x="181" y="879"/>
                    <a:pt x="183" y="880"/>
                    <a:pt x="194" y="876"/>
                  </a:cubicBezTo>
                  <a:cubicBezTo>
                    <a:pt x="325" y="828"/>
                    <a:pt x="460" y="825"/>
                    <a:pt x="596" y="853"/>
                  </a:cubicBezTo>
                  <a:cubicBezTo>
                    <a:pt x="749" y="884"/>
                    <a:pt x="888" y="949"/>
                    <a:pt x="1017" y="1035"/>
                  </a:cubicBezTo>
                  <a:cubicBezTo>
                    <a:pt x="736" y="923"/>
                    <a:pt x="448" y="874"/>
                    <a:pt x="145" y="939"/>
                  </a:cubicBezTo>
                  <a:close/>
                  <a:moveTo>
                    <a:pt x="1013" y="1019"/>
                  </a:moveTo>
                  <a:cubicBezTo>
                    <a:pt x="891" y="940"/>
                    <a:pt x="761" y="880"/>
                    <a:pt x="619" y="847"/>
                  </a:cubicBezTo>
                  <a:cubicBezTo>
                    <a:pt x="477" y="815"/>
                    <a:pt x="337" y="815"/>
                    <a:pt x="198" y="864"/>
                  </a:cubicBezTo>
                  <a:cubicBezTo>
                    <a:pt x="197" y="864"/>
                    <a:pt x="196" y="864"/>
                    <a:pt x="193" y="865"/>
                  </a:cubicBezTo>
                  <a:cubicBezTo>
                    <a:pt x="195" y="839"/>
                    <a:pt x="197" y="815"/>
                    <a:pt x="199" y="791"/>
                  </a:cubicBezTo>
                  <a:cubicBezTo>
                    <a:pt x="206" y="718"/>
                    <a:pt x="213" y="645"/>
                    <a:pt x="220" y="572"/>
                  </a:cubicBezTo>
                  <a:cubicBezTo>
                    <a:pt x="229" y="472"/>
                    <a:pt x="238" y="372"/>
                    <a:pt x="248" y="273"/>
                  </a:cubicBezTo>
                  <a:cubicBezTo>
                    <a:pt x="252" y="227"/>
                    <a:pt x="256" y="182"/>
                    <a:pt x="260" y="137"/>
                  </a:cubicBezTo>
                  <a:cubicBezTo>
                    <a:pt x="261" y="130"/>
                    <a:pt x="263" y="127"/>
                    <a:pt x="270" y="125"/>
                  </a:cubicBezTo>
                  <a:cubicBezTo>
                    <a:pt x="287" y="119"/>
                    <a:pt x="304" y="114"/>
                    <a:pt x="324" y="107"/>
                  </a:cubicBezTo>
                  <a:cubicBezTo>
                    <a:pt x="322" y="122"/>
                    <a:pt x="322" y="134"/>
                    <a:pt x="320" y="147"/>
                  </a:cubicBezTo>
                  <a:cubicBezTo>
                    <a:pt x="307" y="290"/>
                    <a:pt x="293" y="433"/>
                    <a:pt x="280" y="575"/>
                  </a:cubicBezTo>
                  <a:cubicBezTo>
                    <a:pt x="273" y="644"/>
                    <a:pt x="266" y="713"/>
                    <a:pt x="259" y="782"/>
                  </a:cubicBezTo>
                  <a:cubicBezTo>
                    <a:pt x="258" y="793"/>
                    <a:pt x="262" y="794"/>
                    <a:pt x="271" y="792"/>
                  </a:cubicBezTo>
                  <a:cubicBezTo>
                    <a:pt x="542" y="731"/>
                    <a:pt x="779" y="799"/>
                    <a:pt x="984" y="983"/>
                  </a:cubicBezTo>
                  <a:cubicBezTo>
                    <a:pt x="999" y="996"/>
                    <a:pt x="1012" y="1011"/>
                    <a:pt x="1025" y="1026"/>
                  </a:cubicBezTo>
                  <a:cubicBezTo>
                    <a:pt x="1021" y="1024"/>
                    <a:pt x="1017" y="1021"/>
                    <a:pt x="1013" y="1019"/>
                  </a:cubicBezTo>
                  <a:close/>
                  <a:moveTo>
                    <a:pt x="1062" y="1035"/>
                  </a:moveTo>
                  <a:cubicBezTo>
                    <a:pt x="1062" y="1040"/>
                    <a:pt x="1062" y="1045"/>
                    <a:pt x="1062" y="1053"/>
                  </a:cubicBezTo>
                  <a:cubicBezTo>
                    <a:pt x="962" y="938"/>
                    <a:pt x="846" y="852"/>
                    <a:pt x="704" y="803"/>
                  </a:cubicBezTo>
                  <a:cubicBezTo>
                    <a:pt x="561" y="753"/>
                    <a:pt x="418" y="746"/>
                    <a:pt x="269" y="781"/>
                  </a:cubicBezTo>
                  <a:cubicBezTo>
                    <a:pt x="293" y="530"/>
                    <a:pt x="317" y="282"/>
                    <a:pt x="341" y="32"/>
                  </a:cubicBezTo>
                  <a:cubicBezTo>
                    <a:pt x="366" y="29"/>
                    <a:pt x="390" y="25"/>
                    <a:pt x="414" y="23"/>
                  </a:cubicBezTo>
                  <a:cubicBezTo>
                    <a:pt x="520" y="14"/>
                    <a:pt x="625" y="17"/>
                    <a:pt x="729" y="42"/>
                  </a:cubicBezTo>
                  <a:cubicBezTo>
                    <a:pt x="834" y="67"/>
                    <a:pt x="928" y="112"/>
                    <a:pt x="1005" y="190"/>
                  </a:cubicBezTo>
                  <a:cubicBezTo>
                    <a:pt x="1026" y="211"/>
                    <a:pt x="1043" y="236"/>
                    <a:pt x="1061" y="260"/>
                  </a:cubicBezTo>
                  <a:cubicBezTo>
                    <a:pt x="1065" y="265"/>
                    <a:pt x="1066" y="273"/>
                    <a:pt x="1066" y="279"/>
                  </a:cubicBezTo>
                  <a:cubicBezTo>
                    <a:pt x="1067" y="376"/>
                    <a:pt x="1067" y="473"/>
                    <a:pt x="1067" y="570"/>
                  </a:cubicBezTo>
                  <a:cubicBezTo>
                    <a:pt x="1068" y="612"/>
                    <a:pt x="1064" y="654"/>
                    <a:pt x="1064" y="696"/>
                  </a:cubicBezTo>
                  <a:cubicBezTo>
                    <a:pt x="1064" y="809"/>
                    <a:pt x="1062" y="922"/>
                    <a:pt x="1062" y="1035"/>
                  </a:cubicBezTo>
                  <a:close/>
                  <a:moveTo>
                    <a:pt x="1079" y="1051"/>
                  </a:moveTo>
                  <a:cubicBezTo>
                    <a:pt x="1079" y="1045"/>
                    <a:pt x="1079" y="1041"/>
                    <a:pt x="1079" y="1036"/>
                  </a:cubicBezTo>
                  <a:cubicBezTo>
                    <a:pt x="1078" y="934"/>
                    <a:pt x="1078" y="833"/>
                    <a:pt x="1078" y="731"/>
                  </a:cubicBezTo>
                  <a:cubicBezTo>
                    <a:pt x="1077" y="583"/>
                    <a:pt x="1077" y="435"/>
                    <a:pt x="1076" y="287"/>
                  </a:cubicBezTo>
                  <a:cubicBezTo>
                    <a:pt x="1076" y="276"/>
                    <a:pt x="1079" y="267"/>
                    <a:pt x="1085" y="258"/>
                  </a:cubicBezTo>
                  <a:cubicBezTo>
                    <a:pt x="1129" y="189"/>
                    <a:pt x="1190" y="138"/>
                    <a:pt x="1262" y="100"/>
                  </a:cubicBezTo>
                  <a:cubicBezTo>
                    <a:pt x="1341" y="57"/>
                    <a:pt x="1426" y="35"/>
                    <a:pt x="1515" y="25"/>
                  </a:cubicBezTo>
                  <a:cubicBezTo>
                    <a:pt x="1607" y="14"/>
                    <a:pt x="1699" y="18"/>
                    <a:pt x="1791" y="30"/>
                  </a:cubicBezTo>
                  <a:cubicBezTo>
                    <a:pt x="1801" y="31"/>
                    <a:pt x="1805" y="35"/>
                    <a:pt x="1806" y="45"/>
                  </a:cubicBezTo>
                  <a:cubicBezTo>
                    <a:pt x="1815" y="153"/>
                    <a:pt x="1826" y="260"/>
                    <a:pt x="1836" y="367"/>
                  </a:cubicBezTo>
                  <a:cubicBezTo>
                    <a:pt x="1844" y="454"/>
                    <a:pt x="1852" y="540"/>
                    <a:pt x="1861" y="627"/>
                  </a:cubicBezTo>
                  <a:cubicBezTo>
                    <a:pt x="1865" y="674"/>
                    <a:pt x="1870" y="722"/>
                    <a:pt x="1874" y="769"/>
                  </a:cubicBezTo>
                  <a:cubicBezTo>
                    <a:pt x="1875" y="773"/>
                    <a:pt x="1875" y="776"/>
                    <a:pt x="1875" y="779"/>
                  </a:cubicBezTo>
                  <a:cubicBezTo>
                    <a:pt x="1557" y="716"/>
                    <a:pt x="1295" y="814"/>
                    <a:pt x="1079" y="1051"/>
                  </a:cubicBezTo>
                  <a:close/>
                  <a:moveTo>
                    <a:pt x="1116" y="1029"/>
                  </a:moveTo>
                  <a:cubicBezTo>
                    <a:pt x="1116" y="1029"/>
                    <a:pt x="1116" y="1029"/>
                    <a:pt x="1115" y="1029"/>
                  </a:cubicBezTo>
                  <a:cubicBezTo>
                    <a:pt x="1130" y="1013"/>
                    <a:pt x="1145" y="998"/>
                    <a:pt x="1161" y="983"/>
                  </a:cubicBezTo>
                  <a:cubicBezTo>
                    <a:pt x="1279" y="875"/>
                    <a:pt x="1415" y="804"/>
                    <a:pt x="1575" y="779"/>
                  </a:cubicBezTo>
                  <a:cubicBezTo>
                    <a:pt x="1675" y="763"/>
                    <a:pt x="1774" y="766"/>
                    <a:pt x="1873" y="792"/>
                  </a:cubicBezTo>
                  <a:cubicBezTo>
                    <a:pt x="1885" y="795"/>
                    <a:pt x="1886" y="794"/>
                    <a:pt x="1885" y="782"/>
                  </a:cubicBezTo>
                  <a:cubicBezTo>
                    <a:pt x="1877" y="690"/>
                    <a:pt x="1868" y="599"/>
                    <a:pt x="1859" y="508"/>
                  </a:cubicBezTo>
                  <a:cubicBezTo>
                    <a:pt x="1851" y="420"/>
                    <a:pt x="1843" y="333"/>
                    <a:pt x="1834" y="245"/>
                  </a:cubicBezTo>
                  <a:cubicBezTo>
                    <a:pt x="1831" y="207"/>
                    <a:pt x="1827" y="168"/>
                    <a:pt x="1823" y="129"/>
                  </a:cubicBezTo>
                  <a:cubicBezTo>
                    <a:pt x="1823" y="123"/>
                    <a:pt x="1822" y="117"/>
                    <a:pt x="1822" y="107"/>
                  </a:cubicBezTo>
                  <a:cubicBezTo>
                    <a:pt x="1842" y="114"/>
                    <a:pt x="1862" y="120"/>
                    <a:pt x="1880" y="127"/>
                  </a:cubicBezTo>
                  <a:cubicBezTo>
                    <a:pt x="1883" y="128"/>
                    <a:pt x="1884" y="133"/>
                    <a:pt x="1885" y="136"/>
                  </a:cubicBezTo>
                  <a:cubicBezTo>
                    <a:pt x="1895" y="249"/>
                    <a:pt x="1906" y="362"/>
                    <a:pt x="1916" y="476"/>
                  </a:cubicBezTo>
                  <a:cubicBezTo>
                    <a:pt x="1927" y="591"/>
                    <a:pt x="1938" y="707"/>
                    <a:pt x="1949" y="823"/>
                  </a:cubicBezTo>
                  <a:cubicBezTo>
                    <a:pt x="1950" y="836"/>
                    <a:pt x="1951" y="850"/>
                    <a:pt x="1953" y="865"/>
                  </a:cubicBezTo>
                  <a:cubicBezTo>
                    <a:pt x="1949" y="864"/>
                    <a:pt x="1947" y="864"/>
                    <a:pt x="1944" y="863"/>
                  </a:cubicBezTo>
                  <a:cubicBezTo>
                    <a:pt x="1816" y="819"/>
                    <a:pt x="1686" y="815"/>
                    <a:pt x="1554" y="842"/>
                  </a:cubicBezTo>
                  <a:cubicBezTo>
                    <a:pt x="1399" y="872"/>
                    <a:pt x="1257" y="937"/>
                    <a:pt x="1125" y="1023"/>
                  </a:cubicBezTo>
                  <a:cubicBezTo>
                    <a:pt x="1122" y="1025"/>
                    <a:pt x="1119" y="1027"/>
                    <a:pt x="1116" y="1029"/>
                  </a:cubicBezTo>
                  <a:close/>
                  <a:moveTo>
                    <a:pt x="1210" y="984"/>
                  </a:moveTo>
                  <a:cubicBezTo>
                    <a:pt x="1322" y="920"/>
                    <a:pt x="1441" y="872"/>
                    <a:pt x="1568" y="849"/>
                  </a:cubicBezTo>
                  <a:cubicBezTo>
                    <a:pt x="1698" y="825"/>
                    <a:pt x="1826" y="831"/>
                    <a:pt x="1951" y="876"/>
                  </a:cubicBezTo>
                  <a:cubicBezTo>
                    <a:pt x="1963" y="880"/>
                    <a:pt x="1964" y="879"/>
                    <a:pt x="1963" y="867"/>
                  </a:cubicBezTo>
                  <a:cubicBezTo>
                    <a:pt x="1952" y="749"/>
                    <a:pt x="1941" y="631"/>
                    <a:pt x="1930" y="513"/>
                  </a:cubicBezTo>
                  <a:cubicBezTo>
                    <a:pt x="1921" y="410"/>
                    <a:pt x="1911" y="306"/>
                    <a:pt x="1901" y="202"/>
                  </a:cubicBezTo>
                  <a:cubicBezTo>
                    <a:pt x="1901" y="199"/>
                    <a:pt x="1901" y="197"/>
                    <a:pt x="1901" y="192"/>
                  </a:cubicBezTo>
                  <a:cubicBezTo>
                    <a:pt x="1911" y="197"/>
                    <a:pt x="1921" y="201"/>
                    <a:pt x="1930" y="207"/>
                  </a:cubicBezTo>
                  <a:cubicBezTo>
                    <a:pt x="1933" y="208"/>
                    <a:pt x="1934" y="214"/>
                    <a:pt x="1935" y="218"/>
                  </a:cubicBezTo>
                  <a:cubicBezTo>
                    <a:pt x="1942" y="289"/>
                    <a:pt x="1948" y="361"/>
                    <a:pt x="1955" y="433"/>
                  </a:cubicBezTo>
                  <a:cubicBezTo>
                    <a:pt x="1964" y="536"/>
                    <a:pt x="1973" y="638"/>
                    <a:pt x="1983" y="741"/>
                  </a:cubicBezTo>
                  <a:cubicBezTo>
                    <a:pt x="1988" y="804"/>
                    <a:pt x="1994" y="867"/>
                    <a:pt x="2000" y="930"/>
                  </a:cubicBezTo>
                  <a:cubicBezTo>
                    <a:pt x="2000" y="933"/>
                    <a:pt x="2000" y="936"/>
                    <a:pt x="2000" y="939"/>
                  </a:cubicBezTo>
                  <a:cubicBezTo>
                    <a:pt x="1699" y="874"/>
                    <a:pt x="1410" y="923"/>
                    <a:pt x="1128" y="1033"/>
                  </a:cubicBezTo>
                  <a:cubicBezTo>
                    <a:pt x="1155" y="1016"/>
                    <a:pt x="1182" y="999"/>
                    <a:pt x="1210" y="984"/>
                  </a:cubicBezTo>
                  <a:close/>
                  <a:moveTo>
                    <a:pt x="1137" y="1043"/>
                  </a:moveTo>
                  <a:cubicBezTo>
                    <a:pt x="1149" y="1038"/>
                    <a:pt x="1160" y="1034"/>
                    <a:pt x="1171" y="1030"/>
                  </a:cubicBezTo>
                  <a:cubicBezTo>
                    <a:pt x="1361" y="957"/>
                    <a:pt x="1557" y="916"/>
                    <a:pt x="1761" y="920"/>
                  </a:cubicBezTo>
                  <a:cubicBezTo>
                    <a:pt x="1841" y="922"/>
                    <a:pt x="1920" y="931"/>
                    <a:pt x="1998" y="950"/>
                  </a:cubicBezTo>
                  <a:cubicBezTo>
                    <a:pt x="2011" y="952"/>
                    <a:pt x="2012" y="952"/>
                    <a:pt x="2011" y="939"/>
                  </a:cubicBezTo>
                  <a:cubicBezTo>
                    <a:pt x="2000" y="825"/>
                    <a:pt x="1990" y="711"/>
                    <a:pt x="1979" y="597"/>
                  </a:cubicBezTo>
                  <a:cubicBezTo>
                    <a:pt x="1971" y="505"/>
                    <a:pt x="1963" y="412"/>
                    <a:pt x="1954" y="320"/>
                  </a:cubicBezTo>
                  <a:cubicBezTo>
                    <a:pt x="1953" y="306"/>
                    <a:pt x="1952" y="292"/>
                    <a:pt x="1950" y="275"/>
                  </a:cubicBezTo>
                  <a:cubicBezTo>
                    <a:pt x="1969" y="282"/>
                    <a:pt x="1986" y="288"/>
                    <a:pt x="2003" y="295"/>
                  </a:cubicBezTo>
                  <a:cubicBezTo>
                    <a:pt x="2005" y="296"/>
                    <a:pt x="2007" y="301"/>
                    <a:pt x="2007" y="304"/>
                  </a:cubicBezTo>
                  <a:cubicBezTo>
                    <a:pt x="2015" y="396"/>
                    <a:pt x="2023" y="488"/>
                    <a:pt x="2032" y="580"/>
                  </a:cubicBezTo>
                  <a:cubicBezTo>
                    <a:pt x="2041" y="686"/>
                    <a:pt x="2050" y="792"/>
                    <a:pt x="2060" y="898"/>
                  </a:cubicBezTo>
                  <a:cubicBezTo>
                    <a:pt x="2064" y="942"/>
                    <a:pt x="2067" y="987"/>
                    <a:pt x="2071" y="1032"/>
                  </a:cubicBezTo>
                  <a:cubicBezTo>
                    <a:pt x="2068" y="1031"/>
                    <a:pt x="2065" y="1031"/>
                    <a:pt x="2063" y="1030"/>
                  </a:cubicBezTo>
                  <a:cubicBezTo>
                    <a:pt x="1987" y="1000"/>
                    <a:pt x="1909" y="985"/>
                    <a:pt x="1828" y="978"/>
                  </a:cubicBezTo>
                  <a:cubicBezTo>
                    <a:pt x="1677" y="964"/>
                    <a:pt x="1526" y="975"/>
                    <a:pt x="1376" y="999"/>
                  </a:cubicBezTo>
                  <a:cubicBezTo>
                    <a:pt x="1298" y="1012"/>
                    <a:pt x="1220" y="1029"/>
                    <a:pt x="1142" y="1044"/>
                  </a:cubicBezTo>
                  <a:cubicBezTo>
                    <a:pt x="1141" y="1044"/>
                    <a:pt x="1140" y="1044"/>
                    <a:pt x="1137" y="1043"/>
                  </a:cubicBezTo>
                  <a:close/>
                  <a:moveTo>
                    <a:pt x="2009" y="1076"/>
                  </a:moveTo>
                  <a:cubicBezTo>
                    <a:pt x="1925" y="1056"/>
                    <a:pt x="1841" y="1046"/>
                    <a:pt x="1756" y="1040"/>
                  </a:cubicBezTo>
                  <a:cubicBezTo>
                    <a:pt x="1624" y="1030"/>
                    <a:pt x="1492" y="1031"/>
                    <a:pt x="1360" y="1038"/>
                  </a:cubicBezTo>
                  <a:cubicBezTo>
                    <a:pt x="1298" y="1042"/>
                    <a:pt x="1237" y="1047"/>
                    <a:pt x="1175" y="1052"/>
                  </a:cubicBezTo>
                  <a:cubicBezTo>
                    <a:pt x="1170" y="1052"/>
                    <a:pt x="1164" y="1052"/>
                    <a:pt x="1159" y="1053"/>
                  </a:cubicBezTo>
                  <a:cubicBezTo>
                    <a:pt x="1159" y="1052"/>
                    <a:pt x="1159" y="1051"/>
                    <a:pt x="1158" y="1050"/>
                  </a:cubicBezTo>
                  <a:cubicBezTo>
                    <a:pt x="1187" y="1044"/>
                    <a:pt x="1216" y="1037"/>
                    <a:pt x="1245" y="1032"/>
                  </a:cubicBezTo>
                  <a:cubicBezTo>
                    <a:pt x="1399" y="1001"/>
                    <a:pt x="1553" y="981"/>
                    <a:pt x="1710" y="982"/>
                  </a:cubicBezTo>
                  <a:cubicBezTo>
                    <a:pt x="1813" y="983"/>
                    <a:pt x="1914" y="993"/>
                    <a:pt x="2013" y="1023"/>
                  </a:cubicBezTo>
                  <a:cubicBezTo>
                    <a:pt x="2032" y="1029"/>
                    <a:pt x="2051" y="1037"/>
                    <a:pt x="2070" y="1044"/>
                  </a:cubicBezTo>
                  <a:cubicBezTo>
                    <a:pt x="2080" y="1048"/>
                    <a:pt x="2083" y="1046"/>
                    <a:pt x="2082" y="1036"/>
                  </a:cubicBezTo>
                  <a:cubicBezTo>
                    <a:pt x="2077" y="978"/>
                    <a:pt x="2072" y="921"/>
                    <a:pt x="2067" y="863"/>
                  </a:cubicBezTo>
                  <a:cubicBezTo>
                    <a:pt x="2065" y="847"/>
                    <a:pt x="2064" y="831"/>
                    <a:pt x="2064" y="814"/>
                  </a:cubicBezTo>
                  <a:cubicBezTo>
                    <a:pt x="2075" y="909"/>
                    <a:pt x="2086" y="1004"/>
                    <a:pt x="2096" y="1099"/>
                  </a:cubicBezTo>
                  <a:cubicBezTo>
                    <a:pt x="2067" y="1091"/>
                    <a:pt x="2038" y="1083"/>
                    <a:pt x="2009" y="1076"/>
                  </a:cubicBezTo>
                  <a:close/>
                </a:path>
              </a:pathLst>
            </a:custGeom>
            <a:solidFill>
              <a:srgbClr val="2E3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1íďé">
              <a:extLst>
                <a:ext uri="{FF2B5EF4-FFF2-40B4-BE49-F238E27FC236}">
                  <a16:creationId xmlns:a16="http://schemas.microsoft.com/office/drawing/2014/main" id="{ADF61356-6972-4A3E-A8C4-6C8ADA6AB1B4}"/>
                </a:ext>
              </a:extLst>
            </p:cNvPr>
            <p:cNvSpPr/>
            <p:nvPr/>
          </p:nvSpPr>
          <p:spPr bwMode="auto">
            <a:xfrm>
              <a:off x="6049898" y="2884744"/>
              <a:ext cx="1192066" cy="1547708"/>
            </a:xfrm>
            <a:custGeom>
              <a:avLst/>
              <a:gdLst>
                <a:gd name="T0" fmla="*/ 799 w 799"/>
                <a:gd name="T1" fmla="*/ 765 h 1037"/>
                <a:gd name="T2" fmla="*/ 798 w 799"/>
                <a:gd name="T3" fmla="*/ 755 h 1037"/>
                <a:gd name="T4" fmla="*/ 785 w 799"/>
                <a:gd name="T5" fmla="*/ 613 h 1037"/>
                <a:gd name="T6" fmla="*/ 760 w 799"/>
                <a:gd name="T7" fmla="*/ 353 h 1037"/>
                <a:gd name="T8" fmla="*/ 730 w 799"/>
                <a:gd name="T9" fmla="*/ 31 h 1037"/>
                <a:gd name="T10" fmla="*/ 715 w 799"/>
                <a:gd name="T11" fmla="*/ 16 h 1037"/>
                <a:gd name="T12" fmla="*/ 439 w 799"/>
                <a:gd name="T13" fmla="*/ 11 h 1037"/>
                <a:gd name="T14" fmla="*/ 186 w 799"/>
                <a:gd name="T15" fmla="*/ 86 h 1037"/>
                <a:gd name="T16" fmla="*/ 9 w 799"/>
                <a:gd name="T17" fmla="*/ 244 h 1037"/>
                <a:gd name="T18" fmla="*/ 0 w 799"/>
                <a:gd name="T19" fmla="*/ 273 h 1037"/>
                <a:gd name="T20" fmla="*/ 2 w 799"/>
                <a:gd name="T21" fmla="*/ 717 h 1037"/>
                <a:gd name="T22" fmla="*/ 3 w 799"/>
                <a:gd name="T23" fmla="*/ 1022 h 1037"/>
                <a:gd name="T24" fmla="*/ 3 w 799"/>
                <a:gd name="T25" fmla="*/ 1037 h 1037"/>
                <a:gd name="T26" fmla="*/ 799 w 799"/>
                <a:gd name="T27" fmla="*/ 765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1037">
                  <a:moveTo>
                    <a:pt x="799" y="765"/>
                  </a:moveTo>
                  <a:cubicBezTo>
                    <a:pt x="799" y="762"/>
                    <a:pt x="799" y="759"/>
                    <a:pt x="798" y="755"/>
                  </a:cubicBezTo>
                  <a:cubicBezTo>
                    <a:pt x="794" y="708"/>
                    <a:pt x="789" y="660"/>
                    <a:pt x="785" y="613"/>
                  </a:cubicBezTo>
                  <a:cubicBezTo>
                    <a:pt x="776" y="526"/>
                    <a:pt x="768" y="440"/>
                    <a:pt x="760" y="353"/>
                  </a:cubicBezTo>
                  <a:cubicBezTo>
                    <a:pt x="750" y="246"/>
                    <a:pt x="739" y="139"/>
                    <a:pt x="730" y="31"/>
                  </a:cubicBezTo>
                  <a:cubicBezTo>
                    <a:pt x="729" y="21"/>
                    <a:pt x="725" y="17"/>
                    <a:pt x="715" y="16"/>
                  </a:cubicBezTo>
                  <a:cubicBezTo>
                    <a:pt x="623" y="4"/>
                    <a:pt x="531" y="0"/>
                    <a:pt x="439" y="11"/>
                  </a:cubicBezTo>
                  <a:cubicBezTo>
                    <a:pt x="350" y="21"/>
                    <a:pt x="265" y="43"/>
                    <a:pt x="186" y="86"/>
                  </a:cubicBezTo>
                  <a:cubicBezTo>
                    <a:pt x="114" y="124"/>
                    <a:pt x="53" y="175"/>
                    <a:pt x="9" y="244"/>
                  </a:cubicBezTo>
                  <a:cubicBezTo>
                    <a:pt x="3" y="253"/>
                    <a:pt x="0" y="262"/>
                    <a:pt x="0" y="273"/>
                  </a:cubicBezTo>
                  <a:cubicBezTo>
                    <a:pt x="1" y="421"/>
                    <a:pt x="1" y="569"/>
                    <a:pt x="2" y="717"/>
                  </a:cubicBezTo>
                  <a:cubicBezTo>
                    <a:pt x="2" y="819"/>
                    <a:pt x="2" y="920"/>
                    <a:pt x="3" y="1022"/>
                  </a:cubicBezTo>
                  <a:cubicBezTo>
                    <a:pt x="3" y="1027"/>
                    <a:pt x="3" y="1031"/>
                    <a:pt x="3" y="1037"/>
                  </a:cubicBezTo>
                  <a:cubicBezTo>
                    <a:pt x="219" y="800"/>
                    <a:pt x="481" y="702"/>
                    <a:pt x="799" y="765"/>
                  </a:cubicBezTo>
                  <a:close/>
                </a:path>
              </a:pathLst>
            </a:custGeom>
            <a:solidFill>
              <a:srgbClr val="F8D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ṩlîḋè">
              <a:extLst>
                <a:ext uri="{FF2B5EF4-FFF2-40B4-BE49-F238E27FC236}">
                  <a16:creationId xmlns:a16="http://schemas.microsoft.com/office/drawing/2014/main" id="{76700AF8-8CF0-45FA-9351-24D689717D94}"/>
                </a:ext>
              </a:extLst>
            </p:cNvPr>
            <p:cNvSpPr/>
            <p:nvPr/>
          </p:nvSpPr>
          <p:spPr bwMode="auto">
            <a:xfrm>
              <a:off x="4844664" y="2884744"/>
              <a:ext cx="1192066" cy="1547708"/>
            </a:xfrm>
            <a:custGeom>
              <a:avLst/>
              <a:gdLst>
                <a:gd name="T0" fmla="*/ 797 w 798"/>
                <a:gd name="T1" fmla="*/ 556 h 1039"/>
                <a:gd name="T2" fmla="*/ 796 w 798"/>
                <a:gd name="T3" fmla="*/ 265 h 1039"/>
                <a:gd name="T4" fmla="*/ 791 w 798"/>
                <a:gd name="T5" fmla="*/ 246 h 1039"/>
                <a:gd name="T6" fmla="*/ 735 w 798"/>
                <a:gd name="T7" fmla="*/ 176 h 1039"/>
                <a:gd name="T8" fmla="*/ 459 w 798"/>
                <a:gd name="T9" fmla="*/ 28 h 1039"/>
                <a:gd name="T10" fmla="*/ 145 w 798"/>
                <a:gd name="T11" fmla="*/ 9 h 1039"/>
                <a:gd name="T12" fmla="*/ 71 w 798"/>
                <a:gd name="T13" fmla="*/ 18 h 1039"/>
                <a:gd name="T14" fmla="*/ 0 w 798"/>
                <a:gd name="T15" fmla="*/ 767 h 1039"/>
                <a:gd name="T16" fmla="*/ 434 w 798"/>
                <a:gd name="T17" fmla="*/ 789 h 1039"/>
                <a:gd name="T18" fmla="*/ 792 w 798"/>
                <a:gd name="T19" fmla="*/ 1039 h 1039"/>
                <a:gd name="T20" fmla="*/ 792 w 798"/>
                <a:gd name="T21" fmla="*/ 1021 h 1039"/>
                <a:gd name="T22" fmla="*/ 794 w 798"/>
                <a:gd name="T23" fmla="*/ 682 h 1039"/>
                <a:gd name="T24" fmla="*/ 797 w 798"/>
                <a:gd name="T25" fmla="*/ 55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8" h="1039">
                  <a:moveTo>
                    <a:pt x="797" y="556"/>
                  </a:moveTo>
                  <a:cubicBezTo>
                    <a:pt x="797" y="459"/>
                    <a:pt x="797" y="362"/>
                    <a:pt x="796" y="265"/>
                  </a:cubicBezTo>
                  <a:cubicBezTo>
                    <a:pt x="796" y="259"/>
                    <a:pt x="795" y="251"/>
                    <a:pt x="791" y="246"/>
                  </a:cubicBezTo>
                  <a:cubicBezTo>
                    <a:pt x="773" y="222"/>
                    <a:pt x="756" y="197"/>
                    <a:pt x="735" y="176"/>
                  </a:cubicBezTo>
                  <a:cubicBezTo>
                    <a:pt x="659" y="98"/>
                    <a:pt x="564" y="53"/>
                    <a:pt x="459" y="28"/>
                  </a:cubicBezTo>
                  <a:cubicBezTo>
                    <a:pt x="355" y="3"/>
                    <a:pt x="250" y="0"/>
                    <a:pt x="145" y="9"/>
                  </a:cubicBezTo>
                  <a:cubicBezTo>
                    <a:pt x="120" y="11"/>
                    <a:pt x="96" y="15"/>
                    <a:pt x="71" y="18"/>
                  </a:cubicBezTo>
                  <a:cubicBezTo>
                    <a:pt x="47" y="268"/>
                    <a:pt x="24" y="516"/>
                    <a:pt x="0" y="767"/>
                  </a:cubicBezTo>
                  <a:cubicBezTo>
                    <a:pt x="149" y="732"/>
                    <a:pt x="291" y="739"/>
                    <a:pt x="434" y="789"/>
                  </a:cubicBezTo>
                  <a:cubicBezTo>
                    <a:pt x="576" y="838"/>
                    <a:pt x="692" y="924"/>
                    <a:pt x="792" y="1039"/>
                  </a:cubicBezTo>
                  <a:cubicBezTo>
                    <a:pt x="792" y="1031"/>
                    <a:pt x="792" y="1026"/>
                    <a:pt x="792" y="1021"/>
                  </a:cubicBezTo>
                  <a:cubicBezTo>
                    <a:pt x="792" y="908"/>
                    <a:pt x="794" y="795"/>
                    <a:pt x="794" y="682"/>
                  </a:cubicBezTo>
                  <a:cubicBezTo>
                    <a:pt x="794" y="640"/>
                    <a:pt x="798" y="598"/>
                    <a:pt x="797" y="556"/>
                  </a:cubicBezTo>
                  <a:close/>
                </a:path>
              </a:pathLst>
            </a:custGeom>
            <a:solidFill>
              <a:srgbClr val="F8D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1ïḍê">
              <a:extLst>
                <a:ext uri="{FF2B5EF4-FFF2-40B4-BE49-F238E27FC236}">
                  <a16:creationId xmlns:a16="http://schemas.microsoft.com/office/drawing/2014/main" id="{BBFC43F8-D373-42CB-9B46-4605285A84D4}"/>
                </a:ext>
              </a:extLst>
            </p:cNvPr>
            <p:cNvSpPr/>
            <p:nvPr/>
          </p:nvSpPr>
          <p:spPr bwMode="auto">
            <a:xfrm>
              <a:off x="6109174" y="3023047"/>
              <a:ext cx="1251338" cy="1376472"/>
            </a:xfrm>
            <a:custGeom>
              <a:avLst/>
              <a:gdLst>
                <a:gd name="T0" fmla="*/ 829 w 838"/>
                <a:gd name="T1" fmla="*/ 756 h 922"/>
                <a:gd name="T2" fmla="*/ 838 w 838"/>
                <a:gd name="T3" fmla="*/ 758 h 922"/>
                <a:gd name="T4" fmla="*/ 834 w 838"/>
                <a:gd name="T5" fmla="*/ 716 h 922"/>
                <a:gd name="T6" fmla="*/ 801 w 838"/>
                <a:gd name="T7" fmla="*/ 369 h 922"/>
                <a:gd name="T8" fmla="*/ 770 w 838"/>
                <a:gd name="T9" fmla="*/ 29 h 922"/>
                <a:gd name="T10" fmla="*/ 765 w 838"/>
                <a:gd name="T11" fmla="*/ 20 h 922"/>
                <a:gd name="T12" fmla="*/ 707 w 838"/>
                <a:gd name="T13" fmla="*/ 0 h 922"/>
                <a:gd name="T14" fmla="*/ 708 w 838"/>
                <a:gd name="T15" fmla="*/ 22 h 922"/>
                <a:gd name="T16" fmla="*/ 719 w 838"/>
                <a:gd name="T17" fmla="*/ 138 h 922"/>
                <a:gd name="T18" fmla="*/ 744 w 838"/>
                <a:gd name="T19" fmla="*/ 401 h 922"/>
                <a:gd name="T20" fmla="*/ 770 w 838"/>
                <a:gd name="T21" fmla="*/ 675 h 922"/>
                <a:gd name="T22" fmla="*/ 758 w 838"/>
                <a:gd name="T23" fmla="*/ 685 h 922"/>
                <a:gd name="T24" fmla="*/ 460 w 838"/>
                <a:gd name="T25" fmla="*/ 672 h 922"/>
                <a:gd name="T26" fmla="*/ 46 w 838"/>
                <a:gd name="T27" fmla="*/ 876 h 922"/>
                <a:gd name="T28" fmla="*/ 0 w 838"/>
                <a:gd name="T29" fmla="*/ 922 h 922"/>
                <a:gd name="T30" fmla="*/ 1 w 838"/>
                <a:gd name="T31" fmla="*/ 922 h 922"/>
                <a:gd name="T32" fmla="*/ 10 w 838"/>
                <a:gd name="T33" fmla="*/ 916 h 922"/>
                <a:gd name="T34" fmla="*/ 439 w 838"/>
                <a:gd name="T35" fmla="*/ 735 h 922"/>
                <a:gd name="T36" fmla="*/ 829 w 838"/>
                <a:gd name="T37" fmla="*/ 756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8" h="922">
                  <a:moveTo>
                    <a:pt x="829" y="756"/>
                  </a:moveTo>
                  <a:cubicBezTo>
                    <a:pt x="832" y="757"/>
                    <a:pt x="834" y="757"/>
                    <a:pt x="838" y="758"/>
                  </a:cubicBezTo>
                  <a:cubicBezTo>
                    <a:pt x="836" y="743"/>
                    <a:pt x="835" y="729"/>
                    <a:pt x="834" y="716"/>
                  </a:cubicBezTo>
                  <a:cubicBezTo>
                    <a:pt x="823" y="600"/>
                    <a:pt x="812" y="484"/>
                    <a:pt x="801" y="369"/>
                  </a:cubicBezTo>
                  <a:cubicBezTo>
                    <a:pt x="791" y="255"/>
                    <a:pt x="780" y="142"/>
                    <a:pt x="770" y="29"/>
                  </a:cubicBezTo>
                  <a:cubicBezTo>
                    <a:pt x="769" y="26"/>
                    <a:pt x="768" y="21"/>
                    <a:pt x="765" y="20"/>
                  </a:cubicBezTo>
                  <a:cubicBezTo>
                    <a:pt x="747" y="13"/>
                    <a:pt x="727" y="7"/>
                    <a:pt x="707" y="0"/>
                  </a:cubicBezTo>
                  <a:cubicBezTo>
                    <a:pt x="707" y="10"/>
                    <a:pt x="708" y="16"/>
                    <a:pt x="708" y="22"/>
                  </a:cubicBezTo>
                  <a:cubicBezTo>
                    <a:pt x="712" y="61"/>
                    <a:pt x="716" y="100"/>
                    <a:pt x="719" y="138"/>
                  </a:cubicBezTo>
                  <a:cubicBezTo>
                    <a:pt x="728" y="226"/>
                    <a:pt x="736" y="313"/>
                    <a:pt x="744" y="401"/>
                  </a:cubicBezTo>
                  <a:cubicBezTo>
                    <a:pt x="753" y="492"/>
                    <a:pt x="762" y="583"/>
                    <a:pt x="770" y="675"/>
                  </a:cubicBezTo>
                  <a:cubicBezTo>
                    <a:pt x="771" y="687"/>
                    <a:pt x="770" y="688"/>
                    <a:pt x="758" y="685"/>
                  </a:cubicBezTo>
                  <a:cubicBezTo>
                    <a:pt x="659" y="659"/>
                    <a:pt x="560" y="656"/>
                    <a:pt x="460" y="672"/>
                  </a:cubicBezTo>
                  <a:cubicBezTo>
                    <a:pt x="300" y="697"/>
                    <a:pt x="164" y="768"/>
                    <a:pt x="46" y="876"/>
                  </a:cubicBezTo>
                  <a:cubicBezTo>
                    <a:pt x="30" y="891"/>
                    <a:pt x="15" y="906"/>
                    <a:pt x="0" y="922"/>
                  </a:cubicBezTo>
                  <a:cubicBezTo>
                    <a:pt x="1" y="922"/>
                    <a:pt x="1" y="922"/>
                    <a:pt x="1" y="922"/>
                  </a:cubicBezTo>
                  <a:cubicBezTo>
                    <a:pt x="4" y="920"/>
                    <a:pt x="7" y="918"/>
                    <a:pt x="10" y="916"/>
                  </a:cubicBezTo>
                  <a:cubicBezTo>
                    <a:pt x="142" y="830"/>
                    <a:pt x="284" y="765"/>
                    <a:pt x="439" y="735"/>
                  </a:cubicBezTo>
                  <a:cubicBezTo>
                    <a:pt x="571" y="708"/>
                    <a:pt x="701" y="712"/>
                    <a:pt x="829" y="756"/>
                  </a:cubicBezTo>
                  <a:close/>
                </a:path>
              </a:pathLst>
            </a:custGeom>
            <a:solidFill>
              <a:srgbClr val="D8B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ṧḻidê">
              <a:extLst>
                <a:ext uri="{FF2B5EF4-FFF2-40B4-BE49-F238E27FC236}">
                  <a16:creationId xmlns:a16="http://schemas.microsoft.com/office/drawing/2014/main" id="{B4097FFA-8266-4718-A4FF-0C14B3A275B9}"/>
                </a:ext>
              </a:extLst>
            </p:cNvPr>
            <p:cNvSpPr/>
            <p:nvPr/>
          </p:nvSpPr>
          <p:spPr bwMode="auto">
            <a:xfrm>
              <a:off x="4732700" y="3023047"/>
              <a:ext cx="1238166" cy="1369884"/>
            </a:xfrm>
            <a:custGeom>
              <a:avLst/>
              <a:gdLst>
                <a:gd name="T0" fmla="*/ 791 w 832"/>
                <a:gd name="T1" fmla="*/ 876 h 919"/>
                <a:gd name="T2" fmla="*/ 78 w 832"/>
                <a:gd name="T3" fmla="*/ 685 h 919"/>
                <a:gd name="T4" fmla="*/ 66 w 832"/>
                <a:gd name="T5" fmla="*/ 675 h 919"/>
                <a:gd name="T6" fmla="*/ 87 w 832"/>
                <a:gd name="T7" fmla="*/ 468 h 919"/>
                <a:gd name="T8" fmla="*/ 127 w 832"/>
                <a:gd name="T9" fmla="*/ 40 h 919"/>
                <a:gd name="T10" fmla="*/ 131 w 832"/>
                <a:gd name="T11" fmla="*/ 0 h 919"/>
                <a:gd name="T12" fmla="*/ 77 w 832"/>
                <a:gd name="T13" fmla="*/ 18 h 919"/>
                <a:gd name="T14" fmla="*/ 67 w 832"/>
                <a:gd name="T15" fmla="*/ 30 h 919"/>
                <a:gd name="T16" fmla="*/ 55 w 832"/>
                <a:gd name="T17" fmla="*/ 166 h 919"/>
                <a:gd name="T18" fmla="*/ 27 w 832"/>
                <a:gd name="T19" fmla="*/ 465 h 919"/>
                <a:gd name="T20" fmla="*/ 6 w 832"/>
                <a:gd name="T21" fmla="*/ 684 h 919"/>
                <a:gd name="T22" fmla="*/ 0 w 832"/>
                <a:gd name="T23" fmla="*/ 758 h 919"/>
                <a:gd name="T24" fmla="*/ 5 w 832"/>
                <a:gd name="T25" fmla="*/ 757 h 919"/>
                <a:gd name="T26" fmla="*/ 426 w 832"/>
                <a:gd name="T27" fmla="*/ 740 h 919"/>
                <a:gd name="T28" fmla="*/ 820 w 832"/>
                <a:gd name="T29" fmla="*/ 912 h 919"/>
                <a:gd name="T30" fmla="*/ 832 w 832"/>
                <a:gd name="T31" fmla="*/ 919 h 919"/>
                <a:gd name="T32" fmla="*/ 791 w 832"/>
                <a:gd name="T33" fmla="*/ 876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2" h="919">
                  <a:moveTo>
                    <a:pt x="791" y="876"/>
                  </a:moveTo>
                  <a:cubicBezTo>
                    <a:pt x="586" y="692"/>
                    <a:pt x="349" y="624"/>
                    <a:pt x="78" y="685"/>
                  </a:cubicBezTo>
                  <a:cubicBezTo>
                    <a:pt x="69" y="687"/>
                    <a:pt x="65" y="686"/>
                    <a:pt x="66" y="675"/>
                  </a:cubicBezTo>
                  <a:cubicBezTo>
                    <a:pt x="73" y="606"/>
                    <a:pt x="80" y="537"/>
                    <a:pt x="87" y="468"/>
                  </a:cubicBezTo>
                  <a:cubicBezTo>
                    <a:pt x="100" y="326"/>
                    <a:pt x="114" y="183"/>
                    <a:pt x="127" y="40"/>
                  </a:cubicBezTo>
                  <a:cubicBezTo>
                    <a:pt x="129" y="27"/>
                    <a:pt x="129" y="15"/>
                    <a:pt x="131" y="0"/>
                  </a:cubicBezTo>
                  <a:cubicBezTo>
                    <a:pt x="111" y="7"/>
                    <a:pt x="94" y="12"/>
                    <a:pt x="77" y="18"/>
                  </a:cubicBezTo>
                  <a:cubicBezTo>
                    <a:pt x="70" y="20"/>
                    <a:pt x="68" y="23"/>
                    <a:pt x="67" y="30"/>
                  </a:cubicBezTo>
                  <a:cubicBezTo>
                    <a:pt x="63" y="75"/>
                    <a:pt x="59" y="120"/>
                    <a:pt x="55" y="166"/>
                  </a:cubicBezTo>
                  <a:cubicBezTo>
                    <a:pt x="45" y="265"/>
                    <a:pt x="36" y="365"/>
                    <a:pt x="27" y="465"/>
                  </a:cubicBezTo>
                  <a:cubicBezTo>
                    <a:pt x="20" y="538"/>
                    <a:pt x="13" y="611"/>
                    <a:pt x="6" y="684"/>
                  </a:cubicBezTo>
                  <a:cubicBezTo>
                    <a:pt x="4" y="708"/>
                    <a:pt x="2" y="732"/>
                    <a:pt x="0" y="758"/>
                  </a:cubicBezTo>
                  <a:cubicBezTo>
                    <a:pt x="3" y="757"/>
                    <a:pt x="4" y="757"/>
                    <a:pt x="5" y="757"/>
                  </a:cubicBezTo>
                  <a:cubicBezTo>
                    <a:pt x="144" y="708"/>
                    <a:pt x="284" y="708"/>
                    <a:pt x="426" y="740"/>
                  </a:cubicBezTo>
                  <a:cubicBezTo>
                    <a:pt x="568" y="773"/>
                    <a:pt x="698" y="833"/>
                    <a:pt x="820" y="912"/>
                  </a:cubicBezTo>
                  <a:cubicBezTo>
                    <a:pt x="824" y="914"/>
                    <a:pt x="828" y="917"/>
                    <a:pt x="832" y="919"/>
                  </a:cubicBezTo>
                  <a:cubicBezTo>
                    <a:pt x="819" y="904"/>
                    <a:pt x="806" y="889"/>
                    <a:pt x="791" y="876"/>
                  </a:cubicBezTo>
                  <a:close/>
                </a:path>
              </a:pathLst>
            </a:custGeom>
            <a:solidFill>
              <a:srgbClr val="D8B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ïḑe">
              <a:extLst>
                <a:ext uri="{FF2B5EF4-FFF2-40B4-BE49-F238E27FC236}">
                  <a16:creationId xmlns:a16="http://schemas.microsoft.com/office/drawing/2014/main" id="{824A5817-3489-4562-BF25-8686C97FE1FF}"/>
                </a:ext>
              </a:extLst>
            </p:cNvPr>
            <p:cNvSpPr/>
            <p:nvPr/>
          </p:nvSpPr>
          <p:spPr bwMode="auto">
            <a:xfrm>
              <a:off x="4554881" y="3273314"/>
              <a:ext cx="1396229" cy="1145961"/>
            </a:xfrm>
            <a:custGeom>
              <a:avLst/>
              <a:gdLst>
                <a:gd name="T0" fmla="*/ 578 w 935"/>
                <a:gd name="T1" fmla="*/ 666 h 769"/>
                <a:gd name="T2" fmla="*/ 72 w 935"/>
                <a:gd name="T3" fmla="*/ 675 h 769"/>
                <a:gd name="T4" fmla="*/ 60 w 935"/>
                <a:gd name="T5" fmla="*/ 665 h 769"/>
                <a:gd name="T6" fmla="*/ 85 w 935"/>
                <a:gd name="T7" fmla="*/ 393 h 769"/>
                <a:gd name="T8" fmla="*/ 116 w 935"/>
                <a:gd name="T9" fmla="*/ 53 h 769"/>
                <a:gd name="T10" fmla="*/ 121 w 935"/>
                <a:gd name="T11" fmla="*/ 0 h 769"/>
                <a:gd name="T12" fmla="*/ 73 w 935"/>
                <a:gd name="T13" fmla="*/ 18 h 769"/>
                <a:gd name="T14" fmla="*/ 64 w 935"/>
                <a:gd name="T15" fmla="*/ 30 h 769"/>
                <a:gd name="T16" fmla="*/ 58 w 935"/>
                <a:gd name="T17" fmla="*/ 95 h 769"/>
                <a:gd name="T18" fmla="*/ 30 w 935"/>
                <a:gd name="T19" fmla="*/ 412 h 769"/>
                <a:gd name="T20" fmla="*/ 10 w 935"/>
                <a:gd name="T21" fmla="*/ 644 h 769"/>
                <a:gd name="T22" fmla="*/ 0 w 935"/>
                <a:gd name="T23" fmla="*/ 758 h 769"/>
                <a:gd name="T24" fmla="*/ 6 w 935"/>
                <a:gd name="T25" fmla="*/ 756 h 769"/>
                <a:gd name="T26" fmla="*/ 313 w 935"/>
                <a:gd name="T27" fmla="*/ 698 h 769"/>
                <a:gd name="T28" fmla="*/ 779 w 935"/>
                <a:gd name="T29" fmla="*/ 738 h 769"/>
                <a:gd name="T30" fmla="*/ 935 w 935"/>
                <a:gd name="T31" fmla="*/ 769 h 769"/>
                <a:gd name="T32" fmla="*/ 921 w 935"/>
                <a:gd name="T33" fmla="*/ 763 h 769"/>
                <a:gd name="T34" fmla="*/ 578 w 935"/>
                <a:gd name="T35" fmla="*/ 666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5" h="769">
                  <a:moveTo>
                    <a:pt x="578" y="666"/>
                  </a:moveTo>
                  <a:cubicBezTo>
                    <a:pt x="409" y="637"/>
                    <a:pt x="240" y="636"/>
                    <a:pt x="72" y="675"/>
                  </a:cubicBezTo>
                  <a:cubicBezTo>
                    <a:pt x="63" y="677"/>
                    <a:pt x="59" y="675"/>
                    <a:pt x="60" y="665"/>
                  </a:cubicBezTo>
                  <a:cubicBezTo>
                    <a:pt x="69" y="574"/>
                    <a:pt x="77" y="484"/>
                    <a:pt x="85" y="393"/>
                  </a:cubicBezTo>
                  <a:cubicBezTo>
                    <a:pt x="96" y="280"/>
                    <a:pt x="106" y="166"/>
                    <a:pt x="116" y="53"/>
                  </a:cubicBezTo>
                  <a:cubicBezTo>
                    <a:pt x="118" y="36"/>
                    <a:pt x="119" y="19"/>
                    <a:pt x="121" y="0"/>
                  </a:cubicBezTo>
                  <a:cubicBezTo>
                    <a:pt x="103" y="7"/>
                    <a:pt x="88" y="12"/>
                    <a:pt x="73" y="18"/>
                  </a:cubicBezTo>
                  <a:cubicBezTo>
                    <a:pt x="69" y="20"/>
                    <a:pt x="65" y="26"/>
                    <a:pt x="64" y="30"/>
                  </a:cubicBezTo>
                  <a:cubicBezTo>
                    <a:pt x="62" y="52"/>
                    <a:pt x="60" y="73"/>
                    <a:pt x="58" y="95"/>
                  </a:cubicBezTo>
                  <a:cubicBezTo>
                    <a:pt x="49" y="200"/>
                    <a:pt x="40" y="306"/>
                    <a:pt x="30" y="412"/>
                  </a:cubicBezTo>
                  <a:cubicBezTo>
                    <a:pt x="23" y="489"/>
                    <a:pt x="16" y="567"/>
                    <a:pt x="10" y="644"/>
                  </a:cubicBezTo>
                  <a:cubicBezTo>
                    <a:pt x="6" y="682"/>
                    <a:pt x="3" y="719"/>
                    <a:pt x="0" y="758"/>
                  </a:cubicBezTo>
                  <a:cubicBezTo>
                    <a:pt x="3" y="757"/>
                    <a:pt x="5" y="757"/>
                    <a:pt x="6" y="756"/>
                  </a:cubicBezTo>
                  <a:cubicBezTo>
                    <a:pt x="105" y="717"/>
                    <a:pt x="208" y="702"/>
                    <a:pt x="313" y="698"/>
                  </a:cubicBezTo>
                  <a:cubicBezTo>
                    <a:pt x="470" y="692"/>
                    <a:pt x="625" y="709"/>
                    <a:pt x="779" y="738"/>
                  </a:cubicBezTo>
                  <a:cubicBezTo>
                    <a:pt x="830" y="747"/>
                    <a:pt x="881" y="758"/>
                    <a:pt x="935" y="769"/>
                  </a:cubicBezTo>
                  <a:cubicBezTo>
                    <a:pt x="929" y="766"/>
                    <a:pt x="925" y="764"/>
                    <a:pt x="921" y="763"/>
                  </a:cubicBezTo>
                  <a:cubicBezTo>
                    <a:pt x="810" y="718"/>
                    <a:pt x="696" y="686"/>
                    <a:pt x="578" y="666"/>
                  </a:cubicBezTo>
                  <a:close/>
                </a:path>
              </a:pathLst>
            </a:custGeom>
            <a:solidFill>
              <a:srgbClr val="B19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ṡļídé">
              <a:extLst>
                <a:ext uri="{FF2B5EF4-FFF2-40B4-BE49-F238E27FC236}">
                  <a16:creationId xmlns:a16="http://schemas.microsoft.com/office/drawing/2014/main" id="{33924018-3963-4AA6-8351-C28D9E66E98B}"/>
                </a:ext>
              </a:extLst>
            </p:cNvPr>
            <p:cNvSpPr/>
            <p:nvPr/>
          </p:nvSpPr>
          <p:spPr bwMode="auto">
            <a:xfrm>
              <a:off x="6142102" y="3273314"/>
              <a:ext cx="1389646" cy="1145961"/>
            </a:xfrm>
            <a:custGeom>
              <a:avLst/>
              <a:gdLst>
                <a:gd name="T0" fmla="*/ 691 w 934"/>
                <a:gd name="T1" fmla="*/ 703 h 769"/>
                <a:gd name="T2" fmla="*/ 926 w 934"/>
                <a:gd name="T3" fmla="*/ 755 h 769"/>
                <a:gd name="T4" fmla="*/ 934 w 934"/>
                <a:gd name="T5" fmla="*/ 757 h 769"/>
                <a:gd name="T6" fmla="*/ 923 w 934"/>
                <a:gd name="T7" fmla="*/ 623 h 769"/>
                <a:gd name="T8" fmla="*/ 895 w 934"/>
                <a:gd name="T9" fmla="*/ 305 h 769"/>
                <a:gd name="T10" fmla="*/ 870 w 934"/>
                <a:gd name="T11" fmla="*/ 29 h 769"/>
                <a:gd name="T12" fmla="*/ 866 w 934"/>
                <a:gd name="T13" fmla="*/ 20 h 769"/>
                <a:gd name="T14" fmla="*/ 813 w 934"/>
                <a:gd name="T15" fmla="*/ 0 h 769"/>
                <a:gd name="T16" fmla="*/ 817 w 934"/>
                <a:gd name="T17" fmla="*/ 45 h 769"/>
                <a:gd name="T18" fmla="*/ 842 w 934"/>
                <a:gd name="T19" fmla="*/ 322 h 769"/>
                <a:gd name="T20" fmla="*/ 874 w 934"/>
                <a:gd name="T21" fmla="*/ 664 h 769"/>
                <a:gd name="T22" fmla="*/ 861 w 934"/>
                <a:gd name="T23" fmla="*/ 675 h 769"/>
                <a:gd name="T24" fmla="*/ 624 w 934"/>
                <a:gd name="T25" fmla="*/ 645 h 769"/>
                <a:gd name="T26" fmla="*/ 34 w 934"/>
                <a:gd name="T27" fmla="*/ 755 h 769"/>
                <a:gd name="T28" fmla="*/ 0 w 934"/>
                <a:gd name="T29" fmla="*/ 768 h 769"/>
                <a:gd name="T30" fmla="*/ 5 w 934"/>
                <a:gd name="T31" fmla="*/ 769 h 769"/>
                <a:gd name="T32" fmla="*/ 239 w 934"/>
                <a:gd name="T33" fmla="*/ 724 h 769"/>
                <a:gd name="T34" fmla="*/ 691 w 934"/>
                <a:gd name="T35" fmla="*/ 703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4" h="769">
                  <a:moveTo>
                    <a:pt x="691" y="703"/>
                  </a:moveTo>
                  <a:cubicBezTo>
                    <a:pt x="772" y="710"/>
                    <a:pt x="850" y="725"/>
                    <a:pt x="926" y="755"/>
                  </a:cubicBezTo>
                  <a:cubicBezTo>
                    <a:pt x="928" y="756"/>
                    <a:pt x="931" y="756"/>
                    <a:pt x="934" y="757"/>
                  </a:cubicBezTo>
                  <a:cubicBezTo>
                    <a:pt x="930" y="712"/>
                    <a:pt x="927" y="667"/>
                    <a:pt x="923" y="623"/>
                  </a:cubicBezTo>
                  <a:cubicBezTo>
                    <a:pt x="913" y="517"/>
                    <a:pt x="904" y="411"/>
                    <a:pt x="895" y="305"/>
                  </a:cubicBezTo>
                  <a:cubicBezTo>
                    <a:pt x="886" y="213"/>
                    <a:pt x="878" y="121"/>
                    <a:pt x="870" y="29"/>
                  </a:cubicBezTo>
                  <a:cubicBezTo>
                    <a:pt x="870" y="26"/>
                    <a:pt x="868" y="21"/>
                    <a:pt x="866" y="20"/>
                  </a:cubicBezTo>
                  <a:cubicBezTo>
                    <a:pt x="849" y="13"/>
                    <a:pt x="832" y="7"/>
                    <a:pt x="813" y="0"/>
                  </a:cubicBezTo>
                  <a:cubicBezTo>
                    <a:pt x="815" y="17"/>
                    <a:pt x="816" y="31"/>
                    <a:pt x="817" y="45"/>
                  </a:cubicBezTo>
                  <a:cubicBezTo>
                    <a:pt x="826" y="137"/>
                    <a:pt x="834" y="230"/>
                    <a:pt x="842" y="322"/>
                  </a:cubicBezTo>
                  <a:cubicBezTo>
                    <a:pt x="853" y="436"/>
                    <a:pt x="863" y="550"/>
                    <a:pt x="874" y="664"/>
                  </a:cubicBezTo>
                  <a:cubicBezTo>
                    <a:pt x="875" y="677"/>
                    <a:pt x="874" y="677"/>
                    <a:pt x="861" y="675"/>
                  </a:cubicBezTo>
                  <a:cubicBezTo>
                    <a:pt x="783" y="656"/>
                    <a:pt x="704" y="647"/>
                    <a:pt x="624" y="645"/>
                  </a:cubicBezTo>
                  <a:cubicBezTo>
                    <a:pt x="420" y="641"/>
                    <a:pt x="224" y="682"/>
                    <a:pt x="34" y="755"/>
                  </a:cubicBezTo>
                  <a:cubicBezTo>
                    <a:pt x="23" y="759"/>
                    <a:pt x="12" y="763"/>
                    <a:pt x="0" y="768"/>
                  </a:cubicBezTo>
                  <a:cubicBezTo>
                    <a:pt x="3" y="769"/>
                    <a:pt x="4" y="769"/>
                    <a:pt x="5" y="769"/>
                  </a:cubicBezTo>
                  <a:cubicBezTo>
                    <a:pt x="83" y="754"/>
                    <a:pt x="161" y="737"/>
                    <a:pt x="239" y="724"/>
                  </a:cubicBezTo>
                  <a:cubicBezTo>
                    <a:pt x="389" y="700"/>
                    <a:pt x="540" y="689"/>
                    <a:pt x="691" y="703"/>
                  </a:cubicBezTo>
                  <a:close/>
                </a:path>
              </a:pathLst>
            </a:custGeom>
            <a:solidFill>
              <a:srgbClr val="B19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ṣlíḍe">
              <a:extLst>
                <a:ext uri="{FF2B5EF4-FFF2-40B4-BE49-F238E27FC236}">
                  <a16:creationId xmlns:a16="http://schemas.microsoft.com/office/drawing/2014/main" id="{F5D708A8-04F4-41D1-A4E6-AFBECDBC3A78}"/>
                </a:ext>
              </a:extLst>
            </p:cNvPr>
            <p:cNvSpPr/>
            <p:nvPr/>
          </p:nvSpPr>
          <p:spPr bwMode="auto">
            <a:xfrm>
              <a:off x="6128930" y="3154767"/>
              <a:ext cx="1297442" cy="1251336"/>
            </a:xfrm>
            <a:custGeom>
              <a:avLst/>
              <a:gdLst>
                <a:gd name="T0" fmla="*/ 872 w 872"/>
                <a:gd name="T1" fmla="*/ 747 h 841"/>
                <a:gd name="T2" fmla="*/ 872 w 872"/>
                <a:gd name="T3" fmla="*/ 738 h 841"/>
                <a:gd name="T4" fmla="*/ 855 w 872"/>
                <a:gd name="T5" fmla="*/ 549 h 841"/>
                <a:gd name="T6" fmla="*/ 827 w 872"/>
                <a:gd name="T7" fmla="*/ 241 h 841"/>
                <a:gd name="T8" fmla="*/ 807 w 872"/>
                <a:gd name="T9" fmla="*/ 26 h 841"/>
                <a:gd name="T10" fmla="*/ 802 w 872"/>
                <a:gd name="T11" fmla="*/ 15 h 841"/>
                <a:gd name="T12" fmla="*/ 773 w 872"/>
                <a:gd name="T13" fmla="*/ 0 h 841"/>
                <a:gd name="T14" fmla="*/ 773 w 872"/>
                <a:gd name="T15" fmla="*/ 10 h 841"/>
                <a:gd name="T16" fmla="*/ 802 w 872"/>
                <a:gd name="T17" fmla="*/ 321 h 841"/>
                <a:gd name="T18" fmla="*/ 835 w 872"/>
                <a:gd name="T19" fmla="*/ 675 h 841"/>
                <a:gd name="T20" fmla="*/ 823 w 872"/>
                <a:gd name="T21" fmla="*/ 684 h 841"/>
                <a:gd name="T22" fmla="*/ 440 w 872"/>
                <a:gd name="T23" fmla="*/ 657 h 841"/>
                <a:gd name="T24" fmla="*/ 82 w 872"/>
                <a:gd name="T25" fmla="*/ 792 h 841"/>
                <a:gd name="T26" fmla="*/ 0 w 872"/>
                <a:gd name="T27" fmla="*/ 841 h 841"/>
                <a:gd name="T28" fmla="*/ 872 w 872"/>
                <a:gd name="T29" fmla="*/ 747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2" h="841">
                  <a:moveTo>
                    <a:pt x="872" y="747"/>
                  </a:moveTo>
                  <a:cubicBezTo>
                    <a:pt x="872" y="744"/>
                    <a:pt x="872" y="741"/>
                    <a:pt x="872" y="738"/>
                  </a:cubicBezTo>
                  <a:cubicBezTo>
                    <a:pt x="866" y="675"/>
                    <a:pt x="860" y="612"/>
                    <a:pt x="855" y="549"/>
                  </a:cubicBezTo>
                  <a:cubicBezTo>
                    <a:pt x="845" y="446"/>
                    <a:pt x="836" y="344"/>
                    <a:pt x="827" y="241"/>
                  </a:cubicBezTo>
                  <a:cubicBezTo>
                    <a:pt x="820" y="169"/>
                    <a:pt x="814" y="97"/>
                    <a:pt x="807" y="26"/>
                  </a:cubicBezTo>
                  <a:cubicBezTo>
                    <a:pt x="806" y="22"/>
                    <a:pt x="805" y="16"/>
                    <a:pt x="802" y="15"/>
                  </a:cubicBezTo>
                  <a:cubicBezTo>
                    <a:pt x="793" y="9"/>
                    <a:pt x="783" y="5"/>
                    <a:pt x="773" y="0"/>
                  </a:cubicBezTo>
                  <a:cubicBezTo>
                    <a:pt x="773" y="5"/>
                    <a:pt x="773" y="7"/>
                    <a:pt x="773" y="10"/>
                  </a:cubicBezTo>
                  <a:cubicBezTo>
                    <a:pt x="783" y="114"/>
                    <a:pt x="793" y="218"/>
                    <a:pt x="802" y="321"/>
                  </a:cubicBezTo>
                  <a:cubicBezTo>
                    <a:pt x="813" y="439"/>
                    <a:pt x="824" y="557"/>
                    <a:pt x="835" y="675"/>
                  </a:cubicBezTo>
                  <a:cubicBezTo>
                    <a:pt x="836" y="687"/>
                    <a:pt x="835" y="688"/>
                    <a:pt x="823" y="684"/>
                  </a:cubicBezTo>
                  <a:cubicBezTo>
                    <a:pt x="698" y="639"/>
                    <a:pt x="570" y="633"/>
                    <a:pt x="440" y="657"/>
                  </a:cubicBezTo>
                  <a:cubicBezTo>
                    <a:pt x="313" y="680"/>
                    <a:pt x="194" y="728"/>
                    <a:pt x="82" y="792"/>
                  </a:cubicBezTo>
                  <a:cubicBezTo>
                    <a:pt x="54" y="807"/>
                    <a:pt x="27" y="824"/>
                    <a:pt x="0" y="841"/>
                  </a:cubicBezTo>
                  <a:cubicBezTo>
                    <a:pt x="282" y="731"/>
                    <a:pt x="571" y="682"/>
                    <a:pt x="872" y="747"/>
                  </a:cubicBezTo>
                  <a:close/>
                </a:path>
              </a:pathLst>
            </a:custGeom>
            <a:solidFill>
              <a:srgbClr val="C5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ḻîḓe">
              <a:extLst>
                <a:ext uri="{FF2B5EF4-FFF2-40B4-BE49-F238E27FC236}">
                  <a16:creationId xmlns:a16="http://schemas.microsoft.com/office/drawing/2014/main" id="{CED03D00-100A-4307-B776-4A9F67106658}"/>
                </a:ext>
              </a:extLst>
            </p:cNvPr>
            <p:cNvSpPr/>
            <p:nvPr/>
          </p:nvSpPr>
          <p:spPr bwMode="auto">
            <a:xfrm>
              <a:off x="4660257" y="3154767"/>
              <a:ext cx="1304026" cy="1251336"/>
            </a:xfrm>
            <a:custGeom>
              <a:avLst/>
              <a:gdLst>
                <a:gd name="T0" fmla="*/ 49 w 872"/>
                <a:gd name="T1" fmla="*/ 684 h 843"/>
                <a:gd name="T2" fmla="*/ 37 w 872"/>
                <a:gd name="T3" fmla="*/ 674 h 843"/>
                <a:gd name="T4" fmla="*/ 48 w 872"/>
                <a:gd name="T5" fmla="*/ 553 h 843"/>
                <a:gd name="T6" fmla="*/ 74 w 872"/>
                <a:gd name="T7" fmla="*/ 282 h 843"/>
                <a:gd name="T8" fmla="*/ 99 w 872"/>
                <a:gd name="T9" fmla="*/ 13 h 843"/>
                <a:gd name="T10" fmla="*/ 99 w 872"/>
                <a:gd name="T11" fmla="*/ 0 h 843"/>
                <a:gd name="T12" fmla="*/ 72 w 872"/>
                <a:gd name="T13" fmla="*/ 14 h 843"/>
                <a:gd name="T14" fmla="*/ 66 w 872"/>
                <a:gd name="T15" fmla="*/ 24 h 843"/>
                <a:gd name="T16" fmla="*/ 43 w 872"/>
                <a:gd name="T17" fmla="*/ 270 h 843"/>
                <a:gd name="T18" fmla="*/ 23 w 872"/>
                <a:gd name="T19" fmla="*/ 490 h 843"/>
                <a:gd name="T20" fmla="*/ 0 w 872"/>
                <a:gd name="T21" fmla="*/ 737 h 843"/>
                <a:gd name="T22" fmla="*/ 0 w 872"/>
                <a:gd name="T23" fmla="*/ 747 h 843"/>
                <a:gd name="T24" fmla="*/ 872 w 872"/>
                <a:gd name="T25" fmla="*/ 843 h 843"/>
                <a:gd name="T26" fmla="*/ 451 w 872"/>
                <a:gd name="T27" fmla="*/ 661 h 843"/>
                <a:gd name="T28" fmla="*/ 49 w 872"/>
                <a:gd name="T29" fmla="*/ 6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2" h="843">
                  <a:moveTo>
                    <a:pt x="49" y="684"/>
                  </a:moveTo>
                  <a:cubicBezTo>
                    <a:pt x="38" y="688"/>
                    <a:pt x="36" y="687"/>
                    <a:pt x="37" y="674"/>
                  </a:cubicBezTo>
                  <a:cubicBezTo>
                    <a:pt x="41" y="634"/>
                    <a:pt x="45" y="593"/>
                    <a:pt x="48" y="553"/>
                  </a:cubicBezTo>
                  <a:cubicBezTo>
                    <a:pt x="57" y="463"/>
                    <a:pt x="65" y="373"/>
                    <a:pt x="74" y="282"/>
                  </a:cubicBezTo>
                  <a:cubicBezTo>
                    <a:pt x="82" y="193"/>
                    <a:pt x="91" y="103"/>
                    <a:pt x="99" y="13"/>
                  </a:cubicBezTo>
                  <a:cubicBezTo>
                    <a:pt x="99" y="9"/>
                    <a:pt x="99" y="6"/>
                    <a:pt x="99" y="0"/>
                  </a:cubicBezTo>
                  <a:cubicBezTo>
                    <a:pt x="89" y="5"/>
                    <a:pt x="80" y="9"/>
                    <a:pt x="72" y="14"/>
                  </a:cubicBezTo>
                  <a:cubicBezTo>
                    <a:pt x="69" y="16"/>
                    <a:pt x="66" y="21"/>
                    <a:pt x="66" y="24"/>
                  </a:cubicBezTo>
                  <a:cubicBezTo>
                    <a:pt x="58" y="106"/>
                    <a:pt x="51" y="188"/>
                    <a:pt x="43" y="270"/>
                  </a:cubicBezTo>
                  <a:cubicBezTo>
                    <a:pt x="37" y="343"/>
                    <a:pt x="30" y="417"/>
                    <a:pt x="23" y="490"/>
                  </a:cubicBezTo>
                  <a:cubicBezTo>
                    <a:pt x="15" y="572"/>
                    <a:pt x="8" y="654"/>
                    <a:pt x="0" y="737"/>
                  </a:cubicBezTo>
                  <a:cubicBezTo>
                    <a:pt x="0" y="740"/>
                    <a:pt x="0" y="743"/>
                    <a:pt x="0" y="747"/>
                  </a:cubicBezTo>
                  <a:cubicBezTo>
                    <a:pt x="303" y="682"/>
                    <a:pt x="591" y="731"/>
                    <a:pt x="872" y="843"/>
                  </a:cubicBezTo>
                  <a:cubicBezTo>
                    <a:pt x="743" y="757"/>
                    <a:pt x="604" y="692"/>
                    <a:pt x="451" y="661"/>
                  </a:cubicBezTo>
                  <a:cubicBezTo>
                    <a:pt x="315" y="633"/>
                    <a:pt x="180" y="636"/>
                    <a:pt x="49" y="684"/>
                  </a:cubicBezTo>
                  <a:close/>
                </a:path>
              </a:pathLst>
            </a:custGeom>
            <a:solidFill>
              <a:srgbClr val="C5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ľiḑè">
              <a:extLst>
                <a:ext uri="{FF2B5EF4-FFF2-40B4-BE49-F238E27FC236}">
                  <a16:creationId xmlns:a16="http://schemas.microsoft.com/office/drawing/2014/main" id="{F930242E-A12A-4AB0-BAD5-61900E29C9E5}"/>
                </a:ext>
              </a:extLst>
            </p:cNvPr>
            <p:cNvSpPr/>
            <p:nvPr/>
          </p:nvSpPr>
          <p:spPr bwMode="auto">
            <a:xfrm>
              <a:off x="4515365" y="4076804"/>
              <a:ext cx="1402818" cy="428091"/>
            </a:xfrm>
            <a:custGeom>
              <a:avLst/>
              <a:gdLst>
                <a:gd name="T0" fmla="*/ 717 w 938"/>
                <a:gd name="T1" fmla="*/ 197 h 290"/>
                <a:gd name="T2" fmla="*/ 305 w 938"/>
                <a:gd name="T3" fmla="*/ 174 h 290"/>
                <a:gd name="T4" fmla="*/ 26 w 938"/>
                <a:gd name="T5" fmla="*/ 233 h 290"/>
                <a:gd name="T6" fmla="*/ 15 w 938"/>
                <a:gd name="T7" fmla="*/ 224 h 290"/>
                <a:gd name="T8" fmla="*/ 28 w 938"/>
                <a:gd name="T9" fmla="*/ 73 h 290"/>
                <a:gd name="T10" fmla="*/ 34 w 938"/>
                <a:gd name="T11" fmla="*/ 0 h 290"/>
                <a:gd name="T12" fmla="*/ 32 w 938"/>
                <a:gd name="T13" fmla="*/ 0 h 290"/>
                <a:gd name="T14" fmla="*/ 0 w 938"/>
                <a:gd name="T15" fmla="*/ 290 h 290"/>
                <a:gd name="T16" fmla="*/ 39 w 938"/>
                <a:gd name="T17" fmla="*/ 277 h 290"/>
                <a:gd name="T18" fmla="*/ 317 w 938"/>
                <a:gd name="T19" fmla="*/ 231 h 290"/>
                <a:gd name="T20" fmla="*/ 860 w 938"/>
                <a:gd name="T21" fmla="*/ 235 h 290"/>
                <a:gd name="T22" fmla="*/ 938 w 938"/>
                <a:gd name="T23" fmla="*/ 242 h 290"/>
                <a:gd name="T24" fmla="*/ 927 w 938"/>
                <a:gd name="T25" fmla="*/ 237 h 290"/>
                <a:gd name="T26" fmla="*/ 717 w 938"/>
                <a:gd name="T27" fmla="*/ 19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8" h="290">
                  <a:moveTo>
                    <a:pt x="717" y="197"/>
                  </a:moveTo>
                  <a:cubicBezTo>
                    <a:pt x="580" y="176"/>
                    <a:pt x="443" y="165"/>
                    <a:pt x="305" y="174"/>
                  </a:cubicBezTo>
                  <a:cubicBezTo>
                    <a:pt x="209" y="180"/>
                    <a:pt x="115" y="196"/>
                    <a:pt x="26" y="233"/>
                  </a:cubicBezTo>
                  <a:cubicBezTo>
                    <a:pt x="15" y="238"/>
                    <a:pt x="13" y="236"/>
                    <a:pt x="15" y="224"/>
                  </a:cubicBezTo>
                  <a:cubicBezTo>
                    <a:pt x="19" y="174"/>
                    <a:pt x="23" y="123"/>
                    <a:pt x="28" y="73"/>
                  </a:cubicBezTo>
                  <a:cubicBezTo>
                    <a:pt x="30" y="49"/>
                    <a:pt x="32" y="25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21" y="96"/>
                    <a:pt x="11" y="192"/>
                    <a:pt x="0" y="290"/>
                  </a:cubicBezTo>
                  <a:cubicBezTo>
                    <a:pt x="14" y="285"/>
                    <a:pt x="27" y="281"/>
                    <a:pt x="39" y="277"/>
                  </a:cubicBezTo>
                  <a:cubicBezTo>
                    <a:pt x="130" y="251"/>
                    <a:pt x="223" y="239"/>
                    <a:pt x="317" y="231"/>
                  </a:cubicBezTo>
                  <a:cubicBezTo>
                    <a:pt x="498" y="216"/>
                    <a:pt x="679" y="221"/>
                    <a:pt x="860" y="235"/>
                  </a:cubicBezTo>
                  <a:cubicBezTo>
                    <a:pt x="886" y="237"/>
                    <a:pt x="912" y="240"/>
                    <a:pt x="938" y="242"/>
                  </a:cubicBezTo>
                  <a:cubicBezTo>
                    <a:pt x="934" y="239"/>
                    <a:pt x="931" y="237"/>
                    <a:pt x="927" y="237"/>
                  </a:cubicBezTo>
                  <a:cubicBezTo>
                    <a:pt x="857" y="223"/>
                    <a:pt x="787" y="209"/>
                    <a:pt x="717" y="197"/>
                  </a:cubicBezTo>
                  <a:close/>
                </a:path>
              </a:pathLst>
            </a:custGeom>
            <a:solidFill>
              <a:srgbClr val="998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íḍê">
              <a:extLst>
                <a:ext uri="{FF2B5EF4-FFF2-40B4-BE49-F238E27FC236}">
                  <a16:creationId xmlns:a16="http://schemas.microsoft.com/office/drawing/2014/main" id="{8B79A4D7-DCD8-489E-AFF2-708171C49AF0}"/>
                </a:ext>
              </a:extLst>
            </p:cNvPr>
            <p:cNvSpPr/>
            <p:nvPr/>
          </p:nvSpPr>
          <p:spPr bwMode="auto">
            <a:xfrm>
              <a:off x="6168446" y="4076804"/>
              <a:ext cx="1402818" cy="428091"/>
            </a:xfrm>
            <a:custGeom>
              <a:avLst/>
              <a:gdLst>
                <a:gd name="T0" fmla="*/ 909 w 938"/>
                <a:gd name="T1" fmla="*/ 49 h 285"/>
                <a:gd name="T2" fmla="*/ 924 w 938"/>
                <a:gd name="T3" fmla="*/ 222 h 285"/>
                <a:gd name="T4" fmla="*/ 912 w 938"/>
                <a:gd name="T5" fmla="*/ 230 h 285"/>
                <a:gd name="T6" fmla="*/ 855 w 938"/>
                <a:gd name="T7" fmla="*/ 209 h 285"/>
                <a:gd name="T8" fmla="*/ 552 w 938"/>
                <a:gd name="T9" fmla="*/ 168 h 285"/>
                <a:gd name="T10" fmla="*/ 87 w 938"/>
                <a:gd name="T11" fmla="*/ 218 h 285"/>
                <a:gd name="T12" fmla="*/ 0 w 938"/>
                <a:gd name="T13" fmla="*/ 236 h 285"/>
                <a:gd name="T14" fmla="*/ 1 w 938"/>
                <a:gd name="T15" fmla="*/ 239 h 285"/>
                <a:gd name="T16" fmla="*/ 17 w 938"/>
                <a:gd name="T17" fmla="*/ 238 h 285"/>
                <a:gd name="T18" fmla="*/ 202 w 938"/>
                <a:gd name="T19" fmla="*/ 224 h 285"/>
                <a:gd name="T20" fmla="*/ 598 w 938"/>
                <a:gd name="T21" fmla="*/ 226 h 285"/>
                <a:gd name="T22" fmla="*/ 851 w 938"/>
                <a:gd name="T23" fmla="*/ 262 h 285"/>
                <a:gd name="T24" fmla="*/ 938 w 938"/>
                <a:gd name="T25" fmla="*/ 285 h 285"/>
                <a:gd name="T26" fmla="*/ 906 w 938"/>
                <a:gd name="T27" fmla="*/ 0 h 285"/>
                <a:gd name="T28" fmla="*/ 909 w 938"/>
                <a:gd name="T29" fmla="*/ 4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8" h="285">
                  <a:moveTo>
                    <a:pt x="909" y="49"/>
                  </a:moveTo>
                  <a:cubicBezTo>
                    <a:pt x="914" y="107"/>
                    <a:pt x="919" y="164"/>
                    <a:pt x="924" y="222"/>
                  </a:cubicBezTo>
                  <a:cubicBezTo>
                    <a:pt x="925" y="232"/>
                    <a:pt x="922" y="234"/>
                    <a:pt x="912" y="230"/>
                  </a:cubicBezTo>
                  <a:cubicBezTo>
                    <a:pt x="893" y="223"/>
                    <a:pt x="874" y="215"/>
                    <a:pt x="855" y="209"/>
                  </a:cubicBezTo>
                  <a:cubicBezTo>
                    <a:pt x="756" y="179"/>
                    <a:pt x="655" y="169"/>
                    <a:pt x="552" y="168"/>
                  </a:cubicBezTo>
                  <a:cubicBezTo>
                    <a:pt x="395" y="167"/>
                    <a:pt x="241" y="187"/>
                    <a:pt x="87" y="218"/>
                  </a:cubicBezTo>
                  <a:cubicBezTo>
                    <a:pt x="58" y="223"/>
                    <a:pt x="29" y="230"/>
                    <a:pt x="0" y="236"/>
                  </a:cubicBezTo>
                  <a:cubicBezTo>
                    <a:pt x="1" y="237"/>
                    <a:pt x="1" y="238"/>
                    <a:pt x="1" y="239"/>
                  </a:cubicBezTo>
                  <a:cubicBezTo>
                    <a:pt x="6" y="238"/>
                    <a:pt x="12" y="238"/>
                    <a:pt x="17" y="238"/>
                  </a:cubicBezTo>
                  <a:cubicBezTo>
                    <a:pt x="79" y="233"/>
                    <a:pt x="140" y="228"/>
                    <a:pt x="202" y="224"/>
                  </a:cubicBezTo>
                  <a:cubicBezTo>
                    <a:pt x="334" y="217"/>
                    <a:pt x="466" y="216"/>
                    <a:pt x="598" y="226"/>
                  </a:cubicBezTo>
                  <a:cubicBezTo>
                    <a:pt x="683" y="232"/>
                    <a:pt x="767" y="242"/>
                    <a:pt x="851" y="262"/>
                  </a:cubicBezTo>
                  <a:cubicBezTo>
                    <a:pt x="880" y="269"/>
                    <a:pt x="909" y="277"/>
                    <a:pt x="938" y="285"/>
                  </a:cubicBezTo>
                  <a:cubicBezTo>
                    <a:pt x="928" y="190"/>
                    <a:pt x="917" y="95"/>
                    <a:pt x="906" y="0"/>
                  </a:cubicBezTo>
                  <a:cubicBezTo>
                    <a:pt x="906" y="17"/>
                    <a:pt x="907" y="33"/>
                    <a:pt x="909" y="49"/>
                  </a:cubicBezTo>
                  <a:close/>
                </a:path>
              </a:pathLst>
            </a:custGeom>
            <a:solidFill>
              <a:srgbClr val="998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ṩḻiḋê">
              <a:extLst>
                <a:ext uri="{FF2B5EF4-FFF2-40B4-BE49-F238E27FC236}">
                  <a16:creationId xmlns:a16="http://schemas.microsoft.com/office/drawing/2014/main" id="{3DFA037E-99B8-4BB6-ABE8-39317BCCC4CF}"/>
                </a:ext>
              </a:extLst>
            </p:cNvPr>
            <p:cNvSpPr/>
            <p:nvPr/>
          </p:nvSpPr>
          <p:spPr bwMode="auto">
            <a:xfrm>
              <a:off x="4963212" y="1923190"/>
              <a:ext cx="2219480" cy="381987"/>
            </a:xfrm>
            <a:custGeom>
              <a:avLst/>
              <a:gdLst>
                <a:gd name="T0" fmla="*/ 0 w 337"/>
                <a:gd name="T1" fmla="*/ 0 h 58"/>
                <a:gd name="T2" fmla="*/ 0 w 337"/>
                <a:gd name="T3" fmla="*/ 5 h 58"/>
                <a:gd name="T4" fmla="*/ 159 w 337"/>
                <a:gd name="T5" fmla="*/ 58 h 58"/>
                <a:gd name="T6" fmla="*/ 337 w 337"/>
                <a:gd name="T7" fmla="*/ 6 h 58"/>
                <a:gd name="T8" fmla="*/ 337 w 337"/>
                <a:gd name="T9" fmla="*/ 0 h 58"/>
                <a:gd name="T10" fmla="*/ 0 w 337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" h="58">
                  <a:moveTo>
                    <a:pt x="0" y="0"/>
                  </a:moveTo>
                  <a:lnTo>
                    <a:pt x="0" y="5"/>
                  </a:lnTo>
                  <a:lnTo>
                    <a:pt x="159" y="58"/>
                  </a:lnTo>
                  <a:lnTo>
                    <a:pt x="337" y="6"/>
                  </a:lnTo>
                  <a:lnTo>
                    <a:pt x="3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Sľíḑé">
              <a:extLst>
                <a:ext uri="{FF2B5EF4-FFF2-40B4-BE49-F238E27FC236}">
                  <a16:creationId xmlns:a16="http://schemas.microsoft.com/office/drawing/2014/main" id="{30A23AB5-DDDE-435C-8B5E-F92B27DE8E38}"/>
                </a:ext>
              </a:extLst>
            </p:cNvPr>
            <p:cNvSpPr/>
            <p:nvPr/>
          </p:nvSpPr>
          <p:spPr bwMode="auto">
            <a:xfrm>
              <a:off x="5404471" y="1975878"/>
              <a:ext cx="1415990" cy="783734"/>
            </a:xfrm>
            <a:custGeom>
              <a:avLst/>
              <a:gdLst>
                <a:gd name="T0" fmla="*/ 215 w 215"/>
                <a:gd name="T1" fmla="*/ 119 h 119"/>
                <a:gd name="T2" fmla="*/ 0 w 215"/>
                <a:gd name="T3" fmla="*/ 119 h 119"/>
                <a:gd name="T4" fmla="*/ 0 w 215"/>
                <a:gd name="T5" fmla="*/ 0 h 119"/>
                <a:gd name="T6" fmla="*/ 186 w 215"/>
                <a:gd name="T7" fmla="*/ 0 h 119"/>
                <a:gd name="T8" fmla="*/ 215 w 215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19">
                  <a:moveTo>
                    <a:pt x="215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86" y="0"/>
                  </a:lnTo>
                  <a:lnTo>
                    <a:pt x="215" y="119"/>
                  </a:lnTo>
                  <a:close/>
                </a:path>
              </a:pathLst>
            </a:custGeom>
            <a:solidFill>
              <a:srgbClr val="454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ľïḍê">
              <a:extLst>
                <a:ext uri="{FF2B5EF4-FFF2-40B4-BE49-F238E27FC236}">
                  <a16:creationId xmlns:a16="http://schemas.microsoft.com/office/drawing/2014/main" id="{39871B7D-1767-43D5-9A88-D73AC2CD6B3B}"/>
                </a:ext>
              </a:extLst>
            </p:cNvPr>
            <p:cNvSpPr/>
            <p:nvPr/>
          </p:nvSpPr>
          <p:spPr bwMode="auto">
            <a:xfrm>
              <a:off x="5220064" y="1975878"/>
              <a:ext cx="796907" cy="783734"/>
            </a:xfrm>
            <a:custGeom>
              <a:avLst/>
              <a:gdLst>
                <a:gd name="T0" fmla="*/ 121 w 121"/>
                <a:gd name="T1" fmla="*/ 119 h 119"/>
                <a:gd name="T2" fmla="*/ 0 w 121"/>
                <a:gd name="T3" fmla="*/ 119 h 119"/>
                <a:gd name="T4" fmla="*/ 28 w 121"/>
                <a:gd name="T5" fmla="*/ 0 h 119"/>
                <a:gd name="T6" fmla="*/ 121 w 121"/>
                <a:gd name="T7" fmla="*/ 0 h 119"/>
                <a:gd name="T8" fmla="*/ 121 w 121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9">
                  <a:moveTo>
                    <a:pt x="121" y="119"/>
                  </a:moveTo>
                  <a:lnTo>
                    <a:pt x="0" y="119"/>
                  </a:lnTo>
                  <a:lnTo>
                    <a:pt x="28" y="0"/>
                  </a:lnTo>
                  <a:lnTo>
                    <a:pt x="121" y="0"/>
                  </a:lnTo>
                  <a:lnTo>
                    <a:pt x="121" y="119"/>
                  </a:lnTo>
                  <a:close/>
                </a:path>
              </a:pathLst>
            </a:custGeom>
            <a:solidFill>
              <a:srgbClr val="222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slïḋê">
              <a:extLst>
                <a:ext uri="{FF2B5EF4-FFF2-40B4-BE49-F238E27FC236}">
                  <a16:creationId xmlns:a16="http://schemas.microsoft.com/office/drawing/2014/main" id="{867E1255-8822-4CAC-BDEE-796CDDE6422D}"/>
                </a:ext>
              </a:extLst>
            </p:cNvPr>
            <p:cNvSpPr/>
            <p:nvPr/>
          </p:nvSpPr>
          <p:spPr bwMode="auto">
            <a:xfrm>
              <a:off x="4963212" y="1679507"/>
              <a:ext cx="2219480" cy="586154"/>
            </a:xfrm>
            <a:custGeom>
              <a:avLst/>
              <a:gdLst>
                <a:gd name="T0" fmla="*/ 0 w 337"/>
                <a:gd name="T1" fmla="*/ 37 h 89"/>
                <a:gd name="T2" fmla="*/ 159 w 337"/>
                <a:gd name="T3" fmla="*/ 89 h 89"/>
                <a:gd name="T4" fmla="*/ 337 w 337"/>
                <a:gd name="T5" fmla="*/ 37 h 89"/>
                <a:gd name="T6" fmla="*/ 168 w 337"/>
                <a:gd name="T7" fmla="*/ 0 h 89"/>
                <a:gd name="T8" fmla="*/ 0 w 337"/>
                <a:gd name="T9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89">
                  <a:moveTo>
                    <a:pt x="0" y="37"/>
                  </a:moveTo>
                  <a:lnTo>
                    <a:pt x="159" y="89"/>
                  </a:lnTo>
                  <a:lnTo>
                    <a:pt x="337" y="37"/>
                  </a:lnTo>
                  <a:lnTo>
                    <a:pt x="16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222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ṩḷiḑe">
              <a:extLst>
                <a:ext uri="{FF2B5EF4-FFF2-40B4-BE49-F238E27FC236}">
                  <a16:creationId xmlns:a16="http://schemas.microsoft.com/office/drawing/2014/main" id="{CDC9DFEE-8D4E-4040-8018-5E6EF3B0CE8D}"/>
                </a:ext>
              </a:extLst>
            </p:cNvPr>
            <p:cNvSpPr/>
            <p:nvPr/>
          </p:nvSpPr>
          <p:spPr bwMode="auto">
            <a:xfrm>
              <a:off x="6056486" y="1877086"/>
              <a:ext cx="757391" cy="599326"/>
            </a:xfrm>
            <a:custGeom>
              <a:avLst/>
              <a:gdLst>
                <a:gd name="T0" fmla="*/ 111 w 115"/>
                <a:gd name="T1" fmla="*/ 91 h 91"/>
                <a:gd name="T2" fmla="*/ 115 w 115"/>
                <a:gd name="T3" fmla="*/ 91 h 91"/>
                <a:gd name="T4" fmla="*/ 115 w 115"/>
                <a:gd name="T5" fmla="*/ 23 h 91"/>
                <a:gd name="T6" fmla="*/ 0 w 115"/>
                <a:gd name="T7" fmla="*/ 0 h 91"/>
                <a:gd name="T8" fmla="*/ 0 w 115"/>
                <a:gd name="T9" fmla="*/ 4 h 91"/>
                <a:gd name="T10" fmla="*/ 111 w 115"/>
                <a:gd name="T11" fmla="*/ 26 h 91"/>
                <a:gd name="T12" fmla="*/ 111 w 115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1">
                  <a:moveTo>
                    <a:pt x="111" y="91"/>
                  </a:moveTo>
                  <a:lnTo>
                    <a:pt x="115" y="91"/>
                  </a:lnTo>
                  <a:lnTo>
                    <a:pt x="115" y="23"/>
                  </a:lnTo>
                  <a:lnTo>
                    <a:pt x="0" y="0"/>
                  </a:lnTo>
                  <a:lnTo>
                    <a:pt x="0" y="4"/>
                  </a:lnTo>
                  <a:lnTo>
                    <a:pt x="111" y="26"/>
                  </a:lnTo>
                  <a:lnTo>
                    <a:pt x="111" y="91"/>
                  </a:lnTo>
                  <a:close/>
                </a:path>
              </a:pathLst>
            </a:custGeom>
            <a:solidFill>
              <a:srgbClr val="454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líḑê">
              <a:extLst>
                <a:ext uri="{FF2B5EF4-FFF2-40B4-BE49-F238E27FC236}">
                  <a16:creationId xmlns:a16="http://schemas.microsoft.com/office/drawing/2014/main" id="{367C3C7B-BBA7-4F73-A9EA-622761AC9C41}"/>
                </a:ext>
              </a:extLst>
            </p:cNvPr>
            <p:cNvSpPr/>
            <p:nvPr/>
          </p:nvSpPr>
          <p:spPr bwMode="auto">
            <a:xfrm>
              <a:off x="5905006" y="1850742"/>
              <a:ext cx="230512" cy="72448"/>
            </a:xfrm>
            <a:prstGeom prst="ellipse">
              <a:avLst/>
            </a:prstGeom>
            <a:solidFill>
              <a:srgbClr val="454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ṥ1ïďé">
              <a:extLst>
                <a:ext uri="{FF2B5EF4-FFF2-40B4-BE49-F238E27FC236}">
                  <a16:creationId xmlns:a16="http://schemas.microsoft.com/office/drawing/2014/main" id="{A889B7FC-7AFE-4FD6-91CC-C8AED10AB8DD}"/>
                </a:ext>
              </a:extLst>
            </p:cNvPr>
            <p:cNvSpPr/>
            <p:nvPr/>
          </p:nvSpPr>
          <p:spPr bwMode="auto">
            <a:xfrm>
              <a:off x="6748013" y="2450069"/>
              <a:ext cx="111964" cy="92204"/>
            </a:xfrm>
            <a:custGeom>
              <a:avLst/>
              <a:gdLst>
                <a:gd name="T0" fmla="*/ 0 w 75"/>
                <a:gd name="T1" fmla="*/ 61 h 61"/>
                <a:gd name="T2" fmla="*/ 0 w 75"/>
                <a:gd name="T3" fmla="*/ 37 h 61"/>
                <a:gd name="T4" fmla="*/ 38 w 75"/>
                <a:gd name="T5" fmla="*/ 0 h 61"/>
                <a:gd name="T6" fmla="*/ 75 w 75"/>
                <a:gd name="T7" fmla="*/ 37 h 61"/>
                <a:gd name="T8" fmla="*/ 75 w 75"/>
                <a:gd name="T9" fmla="*/ 61 h 61"/>
                <a:gd name="T10" fmla="*/ 0 w 7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1">
                  <a:moveTo>
                    <a:pt x="0" y="6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7"/>
                  </a:cubicBezTo>
                  <a:cubicBezTo>
                    <a:pt x="75" y="61"/>
                    <a:pt x="75" y="61"/>
                    <a:pt x="75" y="61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73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slîḑé">
              <a:extLst>
                <a:ext uri="{FF2B5EF4-FFF2-40B4-BE49-F238E27FC236}">
                  <a16:creationId xmlns:a16="http://schemas.microsoft.com/office/drawing/2014/main" id="{728FF294-F798-4A15-B2D0-2EC68780936E}"/>
                </a:ext>
              </a:extLst>
            </p:cNvPr>
            <p:cNvSpPr/>
            <p:nvPr/>
          </p:nvSpPr>
          <p:spPr bwMode="auto">
            <a:xfrm>
              <a:off x="6708497" y="2463241"/>
              <a:ext cx="184408" cy="158064"/>
            </a:xfrm>
            <a:custGeom>
              <a:avLst/>
              <a:gdLst>
                <a:gd name="T0" fmla="*/ 5 w 125"/>
                <a:gd name="T1" fmla="*/ 100 h 108"/>
                <a:gd name="T2" fmla="*/ 63 w 125"/>
                <a:gd name="T3" fmla="*/ 107 h 108"/>
                <a:gd name="T4" fmla="*/ 120 w 125"/>
                <a:gd name="T5" fmla="*/ 99 h 108"/>
                <a:gd name="T6" fmla="*/ 91 w 125"/>
                <a:gd name="T7" fmla="*/ 50 h 108"/>
                <a:gd name="T8" fmla="*/ 62 w 125"/>
                <a:gd name="T9" fmla="*/ 0 h 108"/>
                <a:gd name="T10" fmla="*/ 34 w 125"/>
                <a:gd name="T11" fmla="*/ 50 h 108"/>
                <a:gd name="T12" fmla="*/ 5 w 125"/>
                <a:gd name="T13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08">
                  <a:moveTo>
                    <a:pt x="5" y="100"/>
                  </a:moveTo>
                  <a:cubicBezTo>
                    <a:pt x="11" y="108"/>
                    <a:pt x="63" y="107"/>
                    <a:pt x="63" y="107"/>
                  </a:cubicBezTo>
                  <a:cubicBezTo>
                    <a:pt x="63" y="107"/>
                    <a:pt x="116" y="108"/>
                    <a:pt x="120" y="99"/>
                  </a:cubicBezTo>
                  <a:cubicBezTo>
                    <a:pt x="125" y="91"/>
                    <a:pt x="91" y="50"/>
                    <a:pt x="91" y="5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0" y="92"/>
                    <a:pt x="5" y="100"/>
                  </a:cubicBezTo>
                  <a:close/>
                </a:path>
              </a:pathLst>
            </a:custGeom>
            <a:solidFill>
              <a:srgbClr val="73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ľiḍè">
              <a:extLst>
                <a:ext uri="{FF2B5EF4-FFF2-40B4-BE49-F238E27FC236}">
                  <a16:creationId xmlns:a16="http://schemas.microsoft.com/office/drawing/2014/main" id="{D7C8E8B7-1E9C-4A00-AAD8-5FFA4381CD6C}"/>
                </a:ext>
              </a:extLst>
            </p:cNvPr>
            <p:cNvSpPr/>
            <p:nvPr/>
          </p:nvSpPr>
          <p:spPr bwMode="auto">
            <a:xfrm>
              <a:off x="6965353" y="3510410"/>
              <a:ext cx="1185478" cy="1778215"/>
            </a:xfrm>
            <a:custGeom>
              <a:avLst/>
              <a:gdLst>
                <a:gd name="T0" fmla="*/ 0 w 795"/>
                <a:gd name="T1" fmla="*/ 0 h 1194"/>
                <a:gd name="T2" fmla="*/ 715 w 795"/>
                <a:gd name="T3" fmla="*/ 0 h 1194"/>
                <a:gd name="T4" fmla="*/ 785 w 795"/>
                <a:gd name="T5" fmla="*/ 98 h 1194"/>
                <a:gd name="T6" fmla="*/ 786 w 795"/>
                <a:gd name="T7" fmla="*/ 1104 h 1194"/>
                <a:gd name="T8" fmla="*/ 237 w 795"/>
                <a:gd name="T9" fmla="*/ 1104 h 1194"/>
                <a:gd name="T10" fmla="*/ 161 w 795"/>
                <a:gd name="T11" fmla="*/ 1189 h 1194"/>
                <a:gd name="T12" fmla="*/ 78 w 795"/>
                <a:gd name="T13" fmla="*/ 1111 h 1194"/>
                <a:gd name="T14" fmla="*/ 75 w 795"/>
                <a:gd name="T15" fmla="*/ 86 h 1194"/>
                <a:gd name="T16" fmla="*/ 0 w 795"/>
                <a:gd name="T17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5" h="1194">
                  <a:moveTo>
                    <a:pt x="0" y="0"/>
                  </a:moveTo>
                  <a:cubicBezTo>
                    <a:pt x="715" y="0"/>
                    <a:pt x="715" y="0"/>
                    <a:pt x="715" y="0"/>
                  </a:cubicBezTo>
                  <a:cubicBezTo>
                    <a:pt x="715" y="0"/>
                    <a:pt x="795" y="21"/>
                    <a:pt x="785" y="98"/>
                  </a:cubicBezTo>
                  <a:cubicBezTo>
                    <a:pt x="786" y="1104"/>
                    <a:pt x="786" y="1104"/>
                    <a:pt x="786" y="1104"/>
                  </a:cubicBezTo>
                  <a:cubicBezTo>
                    <a:pt x="237" y="1104"/>
                    <a:pt x="237" y="1104"/>
                    <a:pt x="237" y="1104"/>
                  </a:cubicBezTo>
                  <a:cubicBezTo>
                    <a:pt x="237" y="1104"/>
                    <a:pt x="252" y="1185"/>
                    <a:pt x="161" y="1189"/>
                  </a:cubicBezTo>
                  <a:cubicBezTo>
                    <a:pt x="161" y="1189"/>
                    <a:pt x="93" y="1194"/>
                    <a:pt x="78" y="111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5" y="86"/>
                    <a:pt x="80" y="20"/>
                    <a:pt x="0" y="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liḍé">
              <a:extLst>
                <a:ext uri="{FF2B5EF4-FFF2-40B4-BE49-F238E27FC236}">
                  <a16:creationId xmlns:a16="http://schemas.microsoft.com/office/drawing/2014/main" id="{9BA48D61-2BAD-49BE-9157-074D3A92D8AA}"/>
                </a:ext>
              </a:extLst>
            </p:cNvPr>
            <p:cNvSpPr/>
            <p:nvPr/>
          </p:nvSpPr>
          <p:spPr bwMode="auto">
            <a:xfrm>
              <a:off x="7209032" y="5150321"/>
              <a:ext cx="1106446" cy="131720"/>
            </a:xfrm>
            <a:custGeom>
              <a:avLst/>
              <a:gdLst>
                <a:gd name="T0" fmla="*/ 0 w 744"/>
                <a:gd name="T1" fmla="*/ 85 h 86"/>
                <a:gd name="T2" fmla="*/ 674 w 744"/>
                <a:gd name="T3" fmla="*/ 86 h 86"/>
                <a:gd name="T4" fmla="*/ 732 w 744"/>
                <a:gd name="T5" fmla="*/ 0 h 86"/>
                <a:gd name="T6" fmla="*/ 69 w 744"/>
                <a:gd name="T7" fmla="*/ 0 h 86"/>
                <a:gd name="T8" fmla="*/ 0 w 744"/>
                <a:gd name="T9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86">
                  <a:moveTo>
                    <a:pt x="0" y="85"/>
                  </a:moveTo>
                  <a:cubicBezTo>
                    <a:pt x="674" y="86"/>
                    <a:pt x="674" y="86"/>
                    <a:pt x="674" y="86"/>
                  </a:cubicBezTo>
                  <a:cubicBezTo>
                    <a:pt x="674" y="86"/>
                    <a:pt x="744" y="64"/>
                    <a:pt x="7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83" y="80"/>
                    <a:pt x="0" y="85"/>
                  </a:cubicBez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ṩľiḓé">
              <a:extLst>
                <a:ext uri="{FF2B5EF4-FFF2-40B4-BE49-F238E27FC236}">
                  <a16:creationId xmlns:a16="http://schemas.microsoft.com/office/drawing/2014/main" id="{3A4B81D1-BF7B-40B4-BF1A-A393FA752153}"/>
                </a:ext>
              </a:extLst>
            </p:cNvPr>
            <p:cNvSpPr/>
            <p:nvPr/>
          </p:nvSpPr>
          <p:spPr bwMode="auto">
            <a:xfrm>
              <a:off x="6840217" y="3510410"/>
              <a:ext cx="237096" cy="118548"/>
            </a:xfrm>
            <a:custGeom>
              <a:avLst/>
              <a:gdLst>
                <a:gd name="T0" fmla="*/ 161 w 161"/>
                <a:gd name="T1" fmla="*/ 80 h 80"/>
                <a:gd name="T2" fmla="*/ 0 w 161"/>
                <a:gd name="T3" fmla="*/ 80 h 80"/>
                <a:gd name="T4" fmla="*/ 80 w 161"/>
                <a:gd name="T5" fmla="*/ 0 h 80"/>
                <a:gd name="T6" fmla="*/ 161 w 161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80">
                  <a:moveTo>
                    <a:pt x="161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32"/>
                    <a:pt x="36" y="0"/>
                    <a:pt x="80" y="0"/>
                  </a:cubicBezTo>
                  <a:cubicBezTo>
                    <a:pt x="125" y="0"/>
                    <a:pt x="161" y="36"/>
                    <a:pt x="161" y="80"/>
                  </a:cubicBez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sľíḑê">
              <a:extLst>
                <a:ext uri="{FF2B5EF4-FFF2-40B4-BE49-F238E27FC236}">
                  <a16:creationId xmlns:a16="http://schemas.microsoft.com/office/drawing/2014/main" id="{B820E47D-843D-43E7-8278-117840551A2E}"/>
                </a:ext>
              </a:extLst>
            </p:cNvPr>
            <p:cNvSpPr/>
            <p:nvPr/>
          </p:nvSpPr>
          <p:spPr bwMode="auto">
            <a:xfrm>
              <a:off x="7307824" y="4379759"/>
              <a:ext cx="355643" cy="441263"/>
            </a:xfrm>
            <a:custGeom>
              <a:avLst/>
              <a:gdLst>
                <a:gd name="T0" fmla="*/ 241 w 241"/>
                <a:gd name="T1" fmla="*/ 55 h 300"/>
                <a:gd name="T2" fmla="*/ 210 w 241"/>
                <a:gd name="T3" fmla="*/ 114 h 300"/>
                <a:gd name="T4" fmla="*/ 202 w 241"/>
                <a:gd name="T5" fmla="*/ 129 h 300"/>
                <a:gd name="T6" fmla="*/ 197 w 241"/>
                <a:gd name="T7" fmla="*/ 137 h 300"/>
                <a:gd name="T8" fmla="*/ 180 w 241"/>
                <a:gd name="T9" fmla="*/ 169 h 300"/>
                <a:gd name="T10" fmla="*/ 173 w 241"/>
                <a:gd name="T11" fmla="*/ 182 h 300"/>
                <a:gd name="T12" fmla="*/ 113 w 241"/>
                <a:gd name="T13" fmla="*/ 294 h 300"/>
                <a:gd name="T14" fmla="*/ 102 w 241"/>
                <a:gd name="T15" fmla="*/ 294 h 300"/>
                <a:gd name="T16" fmla="*/ 80 w 241"/>
                <a:gd name="T17" fmla="*/ 250 h 300"/>
                <a:gd name="T18" fmla="*/ 62 w 241"/>
                <a:gd name="T19" fmla="*/ 239 h 300"/>
                <a:gd name="T20" fmla="*/ 9 w 241"/>
                <a:gd name="T21" fmla="*/ 238 h 300"/>
                <a:gd name="T22" fmla="*/ 3 w 241"/>
                <a:gd name="T23" fmla="*/ 228 h 300"/>
                <a:gd name="T24" fmla="*/ 65 w 241"/>
                <a:gd name="T25" fmla="*/ 127 h 300"/>
                <a:gd name="T26" fmla="*/ 70 w 241"/>
                <a:gd name="T27" fmla="*/ 119 h 300"/>
                <a:gd name="T28" fmla="*/ 70 w 241"/>
                <a:gd name="T29" fmla="*/ 119 h 300"/>
                <a:gd name="T30" fmla="*/ 91 w 241"/>
                <a:gd name="T31" fmla="*/ 84 h 300"/>
                <a:gd name="T32" fmla="*/ 95 w 241"/>
                <a:gd name="T33" fmla="*/ 78 h 300"/>
                <a:gd name="T34" fmla="*/ 143 w 241"/>
                <a:gd name="T35" fmla="*/ 0 h 300"/>
                <a:gd name="T36" fmla="*/ 211 w 241"/>
                <a:gd name="T37" fmla="*/ 38 h 300"/>
                <a:gd name="T38" fmla="*/ 241 w 241"/>
                <a:gd name="T39" fmla="*/ 5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" h="300">
                  <a:moveTo>
                    <a:pt x="241" y="55"/>
                  </a:moveTo>
                  <a:cubicBezTo>
                    <a:pt x="210" y="114"/>
                    <a:pt x="210" y="114"/>
                    <a:pt x="210" y="114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0" y="300"/>
                    <a:pt x="105" y="300"/>
                    <a:pt x="102" y="294"/>
                  </a:cubicBezTo>
                  <a:cubicBezTo>
                    <a:pt x="80" y="250"/>
                    <a:pt x="80" y="250"/>
                    <a:pt x="80" y="250"/>
                  </a:cubicBezTo>
                  <a:cubicBezTo>
                    <a:pt x="77" y="244"/>
                    <a:pt x="69" y="239"/>
                    <a:pt x="62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2" y="238"/>
                    <a:pt x="0" y="234"/>
                    <a:pt x="3" y="228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211" y="38"/>
                    <a:pt x="211" y="38"/>
                    <a:pt x="211" y="38"/>
                  </a:cubicBezTo>
                  <a:lnTo>
                    <a:pt x="241" y="55"/>
                  </a:lnTo>
                  <a:close/>
                </a:path>
              </a:pathLst>
            </a:custGeom>
            <a:solidFill>
              <a:srgbClr val="D6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şlîde">
              <a:extLst>
                <a:ext uri="{FF2B5EF4-FFF2-40B4-BE49-F238E27FC236}">
                  <a16:creationId xmlns:a16="http://schemas.microsoft.com/office/drawing/2014/main" id="{88D8AB73-DD43-4D98-8CA4-4A87E80D3EF4}"/>
                </a:ext>
              </a:extLst>
            </p:cNvPr>
            <p:cNvSpPr/>
            <p:nvPr/>
          </p:nvSpPr>
          <p:spPr bwMode="auto">
            <a:xfrm>
              <a:off x="7571263" y="4379759"/>
              <a:ext cx="355643" cy="447847"/>
            </a:xfrm>
            <a:custGeom>
              <a:avLst/>
              <a:gdLst>
                <a:gd name="T0" fmla="*/ 226 w 235"/>
                <a:gd name="T1" fmla="*/ 243 h 302"/>
                <a:gd name="T2" fmla="*/ 173 w 235"/>
                <a:gd name="T3" fmla="*/ 242 h 302"/>
                <a:gd name="T4" fmla="*/ 155 w 235"/>
                <a:gd name="T5" fmla="*/ 252 h 302"/>
                <a:gd name="T6" fmla="*/ 131 w 235"/>
                <a:gd name="T7" fmla="*/ 296 h 302"/>
                <a:gd name="T8" fmla="*/ 120 w 235"/>
                <a:gd name="T9" fmla="*/ 296 h 302"/>
                <a:gd name="T10" fmla="*/ 64 w 235"/>
                <a:gd name="T11" fmla="*/ 182 h 302"/>
                <a:gd name="T12" fmla="*/ 57 w 235"/>
                <a:gd name="T13" fmla="*/ 168 h 302"/>
                <a:gd name="T14" fmla="*/ 43 w 235"/>
                <a:gd name="T15" fmla="*/ 139 h 302"/>
                <a:gd name="T16" fmla="*/ 38 w 235"/>
                <a:gd name="T17" fmla="*/ 130 h 302"/>
                <a:gd name="T18" fmla="*/ 30 w 235"/>
                <a:gd name="T19" fmla="*/ 112 h 302"/>
                <a:gd name="T20" fmla="*/ 0 w 235"/>
                <a:gd name="T21" fmla="*/ 52 h 302"/>
                <a:gd name="T22" fmla="*/ 31 w 235"/>
                <a:gd name="T23" fmla="*/ 36 h 302"/>
                <a:gd name="T24" fmla="*/ 100 w 235"/>
                <a:gd name="T25" fmla="*/ 0 h 302"/>
                <a:gd name="T26" fmla="*/ 150 w 235"/>
                <a:gd name="T27" fmla="*/ 88 h 302"/>
                <a:gd name="T28" fmla="*/ 153 w 235"/>
                <a:gd name="T29" fmla="*/ 94 h 302"/>
                <a:gd name="T30" fmla="*/ 169 w 235"/>
                <a:gd name="T31" fmla="*/ 122 h 302"/>
                <a:gd name="T32" fmla="*/ 174 w 235"/>
                <a:gd name="T33" fmla="*/ 130 h 302"/>
                <a:gd name="T34" fmla="*/ 174 w 235"/>
                <a:gd name="T35" fmla="*/ 130 h 302"/>
                <a:gd name="T36" fmla="*/ 232 w 235"/>
                <a:gd name="T37" fmla="*/ 233 h 302"/>
                <a:gd name="T38" fmla="*/ 226 w 235"/>
                <a:gd name="T39" fmla="*/ 24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2">
                  <a:moveTo>
                    <a:pt x="226" y="243"/>
                  </a:moveTo>
                  <a:cubicBezTo>
                    <a:pt x="173" y="242"/>
                    <a:pt x="173" y="242"/>
                    <a:pt x="173" y="242"/>
                  </a:cubicBezTo>
                  <a:cubicBezTo>
                    <a:pt x="166" y="242"/>
                    <a:pt x="158" y="247"/>
                    <a:pt x="155" y="252"/>
                  </a:cubicBezTo>
                  <a:cubicBezTo>
                    <a:pt x="131" y="296"/>
                    <a:pt x="131" y="296"/>
                    <a:pt x="131" y="296"/>
                  </a:cubicBezTo>
                  <a:cubicBezTo>
                    <a:pt x="127" y="302"/>
                    <a:pt x="123" y="302"/>
                    <a:pt x="120" y="296"/>
                  </a:cubicBezTo>
                  <a:cubicBezTo>
                    <a:pt x="64" y="182"/>
                    <a:pt x="64" y="182"/>
                    <a:pt x="64" y="182"/>
                  </a:cubicBezTo>
                  <a:cubicBezTo>
                    <a:pt x="57" y="168"/>
                    <a:pt x="57" y="168"/>
                    <a:pt x="57" y="16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50" y="88"/>
                    <a:pt x="150" y="88"/>
                    <a:pt x="150" y="88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232" y="233"/>
                    <a:pt x="232" y="233"/>
                    <a:pt x="232" y="233"/>
                  </a:cubicBezTo>
                  <a:cubicBezTo>
                    <a:pt x="235" y="239"/>
                    <a:pt x="232" y="244"/>
                    <a:pt x="226" y="243"/>
                  </a:cubicBezTo>
                  <a:close/>
                </a:path>
              </a:pathLst>
            </a:custGeom>
            <a:solidFill>
              <a:srgbClr val="D6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iḋê">
              <a:extLst>
                <a:ext uri="{FF2B5EF4-FFF2-40B4-BE49-F238E27FC236}">
                  <a16:creationId xmlns:a16="http://schemas.microsoft.com/office/drawing/2014/main" id="{2F58F3FB-C06F-4433-8B0E-26958F713076}"/>
                </a:ext>
              </a:extLst>
            </p:cNvPr>
            <p:cNvSpPr/>
            <p:nvPr/>
          </p:nvSpPr>
          <p:spPr bwMode="auto">
            <a:xfrm>
              <a:off x="7261720" y="3931912"/>
              <a:ext cx="717875" cy="717874"/>
            </a:xfrm>
            <a:custGeom>
              <a:avLst/>
              <a:gdLst>
                <a:gd name="T0" fmla="*/ 450 w 481"/>
                <a:gd name="T1" fmla="*/ 301 h 482"/>
                <a:gd name="T2" fmla="*/ 449 w 481"/>
                <a:gd name="T3" fmla="*/ 324 h 482"/>
                <a:gd name="T4" fmla="*/ 450 w 481"/>
                <a:gd name="T5" fmla="*/ 355 h 482"/>
                <a:gd name="T6" fmla="*/ 447 w 481"/>
                <a:gd name="T7" fmla="*/ 365 h 482"/>
                <a:gd name="T8" fmla="*/ 392 w 481"/>
                <a:gd name="T9" fmla="*/ 398 h 482"/>
                <a:gd name="T10" fmla="*/ 377 w 481"/>
                <a:gd name="T11" fmla="*/ 423 h 482"/>
                <a:gd name="T12" fmla="*/ 357 w 481"/>
                <a:gd name="T13" fmla="*/ 452 h 482"/>
                <a:gd name="T14" fmla="*/ 293 w 481"/>
                <a:gd name="T15" fmla="*/ 453 h 482"/>
                <a:gd name="T16" fmla="*/ 265 w 481"/>
                <a:gd name="T17" fmla="*/ 469 h 482"/>
                <a:gd name="T18" fmla="*/ 236 w 481"/>
                <a:gd name="T19" fmla="*/ 482 h 482"/>
                <a:gd name="T20" fmla="*/ 208 w 481"/>
                <a:gd name="T21" fmla="*/ 468 h 482"/>
                <a:gd name="T22" fmla="*/ 180 w 481"/>
                <a:gd name="T23" fmla="*/ 451 h 482"/>
                <a:gd name="T24" fmla="*/ 117 w 481"/>
                <a:gd name="T25" fmla="*/ 448 h 482"/>
                <a:gd name="T26" fmla="*/ 98 w 481"/>
                <a:gd name="T27" fmla="*/ 418 h 482"/>
                <a:gd name="T28" fmla="*/ 84 w 481"/>
                <a:gd name="T29" fmla="*/ 393 h 482"/>
                <a:gd name="T30" fmla="*/ 30 w 481"/>
                <a:gd name="T31" fmla="*/ 358 h 482"/>
                <a:gd name="T32" fmla="*/ 27 w 481"/>
                <a:gd name="T33" fmla="*/ 350 h 482"/>
                <a:gd name="T34" fmla="*/ 30 w 481"/>
                <a:gd name="T35" fmla="*/ 314 h 482"/>
                <a:gd name="T36" fmla="*/ 29 w 481"/>
                <a:gd name="T37" fmla="*/ 294 h 482"/>
                <a:gd name="T38" fmla="*/ 2 w 481"/>
                <a:gd name="T39" fmla="*/ 247 h 482"/>
                <a:gd name="T40" fmla="*/ 0 w 481"/>
                <a:gd name="T41" fmla="*/ 237 h 482"/>
                <a:gd name="T42" fmla="*/ 31 w 481"/>
                <a:gd name="T43" fmla="*/ 181 h 482"/>
                <a:gd name="T44" fmla="*/ 32 w 481"/>
                <a:gd name="T45" fmla="*/ 177 h 482"/>
                <a:gd name="T46" fmla="*/ 31 w 481"/>
                <a:gd name="T47" fmla="*/ 146 h 482"/>
                <a:gd name="T48" fmla="*/ 34 w 481"/>
                <a:gd name="T49" fmla="*/ 117 h 482"/>
                <a:gd name="T50" fmla="*/ 89 w 481"/>
                <a:gd name="T51" fmla="*/ 85 h 482"/>
                <a:gd name="T52" fmla="*/ 124 w 481"/>
                <a:gd name="T53" fmla="*/ 31 h 482"/>
                <a:gd name="T54" fmla="*/ 188 w 481"/>
                <a:gd name="T55" fmla="*/ 30 h 482"/>
                <a:gd name="T56" fmla="*/ 245 w 481"/>
                <a:gd name="T57" fmla="*/ 1 h 482"/>
                <a:gd name="T58" fmla="*/ 301 w 481"/>
                <a:gd name="T59" fmla="*/ 32 h 482"/>
                <a:gd name="T60" fmla="*/ 365 w 481"/>
                <a:gd name="T61" fmla="*/ 35 h 482"/>
                <a:gd name="T62" fmla="*/ 397 w 481"/>
                <a:gd name="T63" fmla="*/ 90 h 482"/>
                <a:gd name="T64" fmla="*/ 451 w 481"/>
                <a:gd name="T65" fmla="*/ 125 h 482"/>
                <a:gd name="T66" fmla="*/ 454 w 481"/>
                <a:gd name="T67" fmla="*/ 151 h 482"/>
                <a:gd name="T68" fmla="*/ 451 w 481"/>
                <a:gd name="T69" fmla="*/ 187 h 482"/>
                <a:gd name="T70" fmla="*/ 452 w 481"/>
                <a:gd name="T71" fmla="*/ 189 h 482"/>
                <a:gd name="T72" fmla="*/ 481 w 481"/>
                <a:gd name="T73" fmla="*/ 246 h 482"/>
                <a:gd name="T74" fmla="*/ 480 w 481"/>
                <a:gd name="T75" fmla="*/ 254 h 482"/>
                <a:gd name="T76" fmla="*/ 450 w 481"/>
                <a:gd name="T77" fmla="*/ 30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1" h="482">
                  <a:moveTo>
                    <a:pt x="450" y="301"/>
                  </a:moveTo>
                  <a:cubicBezTo>
                    <a:pt x="448" y="308"/>
                    <a:pt x="448" y="316"/>
                    <a:pt x="449" y="324"/>
                  </a:cubicBezTo>
                  <a:cubicBezTo>
                    <a:pt x="450" y="335"/>
                    <a:pt x="452" y="346"/>
                    <a:pt x="450" y="355"/>
                  </a:cubicBezTo>
                  <a:cubicBezTo>
                    <a:pt x="450" y="359"/>
                    <a:pt x="449" y="362"/>
                    <a:pt x="447" y="365"/>
                  </a:cubicBezTo>
                  <a:cubicBezTo>
                    <a:pt x="436" y="383"/>
                    <a:pt x="406" y="384"/>
                    <a:pt x="392" y="398"/>
                  </a:cubicBezTo>
                  <a:cubicBezTo>
                    <a:pt x="385" y="404"/>
                    <a:pt x="381" y="414"/>
                    <a:pt x="377" y="423"/>
                  </a:cubicBezTo>
                  <a:cubicBezTo>
                    <a:pt x="372" y="435"/>
                    <a:pt x="367" y="446"/>
                    <a:pt x="357" y="452"/>
                  </a:cubicBezTo>
                  <a:cubicBezTo>
                    <a:pt x="340" y="461"/>
                    <a:pt x="313" y="448"/>
                    <a:pt x="293" y="453"/>
                  </a:cubicBezTo>
                  <a:cubicBezTo>
                    <a:pt x="284" y="455"/>
                    <a:pt x="275" y="462"/>
                    <a:pt x="265" y="469"/>
                  </a:cubicBezTo>
                  <a:cubicBezTo>
                    <a:pt x="256" y="476"/>
                    <a:pt x="246" y="482"/>
                    <a:pt x="236" y="482"/>
                  </a:cubicBezTo>
                  <a:cubicBezTo>
                    <a:pt x="226" y="482"/>
                    <a:pt x="217" y="475"/>
                    <a:pt x="208" y="468"/>
                  </a:cubicBezTo>
                  <a:cubicBezTo>
                    <a:pt x="199" y="461"/>
                    <a:pt x="190" y="453"/>
                    <a:pt x="180" y="451"/>
                  </a:cubicBezTo>
                  <a:cubicBezTo>
                    <a:pt x="161" y="445"/>
                    <a:pt x="133" y="458"/>
                    <a:pt x="117" y="448"/>
                  </a:cubicBezTo>
                  <a:cubicBezTo>
                    <a:pt x="107" y="442"/>
                    <a:pt x="102" y="430"/>
                    <a:pt x="98" y="418"/>
                  </a:cubicBezTo>
                  <a:cubicBezTo>
                    <a:pt x="94" y="409"/>
                    <a:pt x="90" y="399"/>
                    <a:pt x="84" y="393"/>
                  </a:cubicBezTo>
                  <a:cubicBezTo>
                    <a:pt x="70" y="378"/>
                    <a:pt x="40" y="375"/>
                    <a:pt x="30" y="358"/>
                  </a:cubicBezTo>
                  <a:cubicBezTo>
                    <a:pt x="29" y="355"/>
                    <a:pt x="28" y="353"/>
                    <a:pt x="27" y="350"/>
                  </a:cubicBezTo>
                  <a:cubicBezTo>
                    <a:pt x="25" y="339"/>
                    <a:pt x="28" y="326"/>
                    <a:pt x="30" y="314"/>
                  </a:cubicBezTo>
                  <a:cubicBezTo>
                    <a:pt x="30" y="307"/>
                    <a:pt x="31" y="300"/>
                    <a:pt x="29" y="294"/>
                  </a:cubicBezTo>
                  <a:cubicBezTo>
                    <a:pt x="25" y="278"/>
                    <a:pt x="7" y="263"/>
                    <a:pt x="2" y="247"/>
                  </a:cubicBezTo>
                  <a:cubicBezTo>
                    <a:pt x="0" y="244"/>
                    <a:pt x="0" y="240"/>
                    <a:pt x="0" y="237"/>
                  </a:cubicBezTo>
                  <a:cubicBezTo>
                    <a:pt x="0" y="217"/>
                    <a:pt x="26" y="200"/>
                    <a:pt x="31" y="181"/>
                  </a:cubicBezTo>
                  <a:cubicBezTo>
                    <a:pt x="32" y="180"/>
                    <a:pt x="32" y="178"/>
                    <a:pt x="32" y="177"/>
                  </a:cubicBezTo>
                  <a:cubicBezTo>
                    <a:pt x="34" y="167"/>
                    <a:pt x="32" y="156"/>
                    <a:pt x="31" y="146"/>
                  </a:cubicBezTo>
                  <a:cubicBezTo>
                    <a:pt x="30" y="135"/>
                    <a:pt x="30" y="125"/>
                    <a:pt x="34" y="117"/>
                  </a:cubicBezTo>
                  <a:cubicBezTo>
                    <a:pt x="45" y="100"/>
                    <a:pt x="75" y="98"/>
                    <a:pt x="89" y="85"/>
                  </a:cubicBezTo>
                  <a:cubicBezTo>
                    <a:pt x="104" y="71"/>
                    <a:pt x="106" y="41"/>
                    <a:pt x="124" y="31"/>
                  </a:cubicBezTo>
                  <a:cubicBezTo>
                    <a:pt x="141" y="21"/>
                    <a:pt x="168" y="35"/>
                    <a:pt x="188" y="30"/>
                  </a:cubicBezTo>
                  <a:cubicBezTo>
                    <a:pt x="207" y="25"/>
                    <a:pt x="224" y="0"/>
                    <a:pt x="245" y="1"/>
                  </a:cubicBezTo>
                  <a:cubicBezTo>
                    <a:pt x="265" y="1"/>
                    <a:pt x="282" y="27"/>
                    <a:pt x="301" y="32"/>
                  </a:cubicBezTo>
                  <a:cubicBezTo>
                    <a:pt x="320" y="38"/>
                    <a:pt x="348" y="25"/>
                    <a:pt x="365" y="35"/>
                  </a:cubicBezTo>
                  <a:cubicBezTo>
                    <a:pt x="382" y="45"/>
                    <a:pt x="383" y="76"/>
                    <a:pt x="397" y="90"/>
                  </a:cubicBezTo>
                  <a:cubicBezTo>
                    <a:pt x="411" y="104"/>
                    <a:pt x="441" y="107"/>
                    <a:pt x="451" y="125"/>
                  </a:cubicBezTo>
                  <a:cubicBezTo>
                    <a:pt x="455" y="132"/>
                    <a:pt x="455" y="141"/>
                    <a:pt x="454" y="151"/>
                  </a:cubicBezTo>
                  <a:cubicBezTo>
                    <a:pt x="452" y="163"/>
                    <a:pt x="449" y="176"/>
                    <a:pt x="451" y="187"/>
                  </a:cubicBezTo>
                  <a:cubicBezTo>
                    <a:pt x="452" y="187"/>
                    <a:pt x="452" y="188"/>
                    <a:pt x="452" y="189"/>
                  </a:cubicBezTo>
                  <a:cubicBezTo>
                    <a:pt x="457" y="208"/>
                    <a:pt x="481" y="225"/>
                    <a:pt x="481" y="246"/>
                  </a:cubicBezTo>
                  <a:cubicBezTo>
                    <a:pt x="481" y="249"/>
                    <a:pt x="481" y="251"/>
                    <a:pt x="480" y="254"/>
                  </a:cubicBezTo>
                  <a:cubicBezTo>
                    <a:pt x="474" y="271"/>
                    <a:pt x="455" y="285"/>
                    <a:pt x="450" y="301"/>
                  </a:cubicBezTo>
                  <a:close/>
                </a:path>
              </a:pathLst>
            </a:custGeom>
            <a:solidFill>
              <a:srgbClr val="73B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ļïďê">
              <a:extLst>
                <a:ext uri="{FF2B5EF4-FFF2-40B4-BE49-F238E27FC236}">
                  <a16:creationId xmlns:a16="http://schemas.microsoft.com/office/drawing/2014/main" id="{6BC3AB4A-EEE3-4BD6-A917-58724393EAA9}"/>
                </a:ext>
              </a:extLst>
            </p:cNvPr>
            <p:cNvSpPr/>
            <p:nvPr/>
          </p:nvSpPr>
          <p:spPr bwMode="auto">
            <a:xfrm>
              <a:off x="7373684" y="4043876"/>
              <a:ext cx="500535" cy="500535"/>
            </a:xfrm>
            <a:custGeom>
              <a:avLst/>
              <a:gdLst>
                <a:gd name="T0" fmla="*/ 336 w 337"/>
                <a:gd name="T1" fmla="*/ 168 h 337"/>
                <a:gd name="T2" fmla="*/ 336 w 337"/>
                <a:gd name="T3" fmla="*/ 165 h 337"/>
                <a:gd name="T4" fmla="*/ 278 w 337"/>
                <a:gd name="T5" fmla="*/ 63 h 337"/>
                <a:gd name="T6" fmla="*/ 172 w 337"/>
                <a:gd name="T7" fmla="*/ 0 h 337"/>
                <a:gd name="T8" fmla="*/ 63 w 337"/>
                <a:gd name="T9" fmla="*/ 59 h 337"/>
                <a:gd name="T10" fmla="*/ 22 w 337"/>
                <a:gd name="T11" fmla="*/ 89 h 337"/>
                <a:gd name="T12" fmla="*/ 22 w 337"/>
                <a:gd name="T13" fmla="*/ 91 h 337"/>
                <a:gd name="T14" fmla="*/ 22 w 337"/>
                <a:gd name="T15" fmla="*/ 97 h 337"/>
                <a:gd name="T16" fmla="*/ 22 w 337"/>
                <a:gd name="T17" fmla="*/ 105 h 337"/>
                <a:gd name="T18" fmla="*/ 23 w 337"/>
                <a:gd name="T19" fmla="*/ 115 h 337"/>
                <a:gd name="T20" fmla="*/ 22 w 337"/>
                <a:gd name="T21" fmla="*/ 128 h 337"/>
                <a:gd name="T22" fmla="*/ 21 w 337"/>
                <a:gd name="T23" fmla="*/ 131 h 337"/>
                <a:gd name="T24" fmla="*/ 7 w 337"/>
                <a:gd name="T25" fmla="*/ 149 h 337"/>
                <a:gd name="T26" fmla="*/ 2 w 337"/>
                <a:gd name="T27" fmla="*/ 159 h 337"/>
                <a:gd name="T28" fmla="*/ 1 w 337"/>
                <a:gd name="T29" fmla="*/ 161 h 337"/>
                <a:gd name="T30" fmla="*/ 1 w 337"/>
                <a:gd name="T31" fmla="*/ 163 h 337"/>
                <a:gd name="T32" fmla="*/ 21 w 337"/>
                <a:gd name="T33" fmla="*/ 205 h 337"/>
                <a:gd name="T34" fmla="*/ 21 w 337"/>
                <a:gd name="T35" fmla="*/ 207 h 337"/>
                <a:gd name="T36" fmla="*/ 22 w 337"/>
                <a:gd name="T37" fmla="*/ 211 h 337"/>
                <a:gd name="T38" fmla="*/ 21 w 337"/>
                <a:gd name="T39" fmla="*/ 217 h 337"/>
                <a:gd name="T40" fmla="*/ 21 w 337"/>
                <a:gd name="T41" fmla="*/ 222 h 337"/>
                <a:gd name="T42" fmla="*/ 19 w 337"/>
                <a:gd name="T43" fmla="*/ 232 h 337"/>
                <a:gd name="T44" fmla="*/ 19 w 337"/>
                <a:gd name="T45" fmla="*/ 242 h 337"/>
                <a:gd name="T46" fmla="*/ 30 w 337"/>
                <a:gd name="T47" fmla="*/ 258 h 337"/>
                <a:gd name="T48" fmla="*/ 38 w 337"/>
                <a:gd name="T49" fmla="*/ 262 h 337"/>
                <a:gd name="T50" fmla="*/ 51 w 337"/>
                <a:gd name="T51" fmla="*/ 269 h 337"/>
                <a:gd name="T52" fmla="*/ 127 w 337"/>
                <a:gd name="T53" fmla="*/ 315 h 337"/>
                <a:gd name="T54" fmla="*/ 141 w 337"/>
                <a:gd name="T55" fmla="*/ 323 h 337"/>
                <a:gd name="T56" fmla="*/ 153 w 337"/>
                <a:gd name="T57" fmla="*/ 332 h 337"/>
                <a:gd name="T58" fmla="*/ 222 w 337"/>
                <a:gd name="T59" fmla="*/ 316 h 337"/>
                <a:gd name="T60" fmla="*/ 247 w 337"/>
                <a:gd name="T61" fmla="*/ 317 h 337"/>
                <a:gd name="T62" fmla="*/ 253 w 337"/>
                <a:gd name="T63" fmla="*/ 313 h 337"/>
                <a:gd name="T64" fmla="*/ 303 w 337"/>
                <a:gd name="T65" fmla="*/ 264 h 337"/>
                <a:gd name="T66" fmla="*/ 313 w 337"/>
                <a:gd name="T67" fmla="*/ 254 h 337"/>
                <a:gd name="T68" fmla="*/ 315 w 337"/>
                <a:gd name="T69" fmla="*/ 240 h 337"/>
                <a:gd name="T70" fmla="*/ 315 w 337"/>
                <a:gd name="T71" fmla="*/ 236 h 337"/>
                <a:gd name="T72" fmla="*/ 315 w 337"/>
                <a:gd name="T73" fmla="*/ 232 h 337"/>
                <a:gd name="T74" fmla="*/ 314 w 337"/>
                <a:gd name="T75" fmla="*/ 227 h 337"/>
                <a:gd name="T76" fmla="*/ 314 w 337"/>
                <a:gd name="T77" fmla="*/ 217 h 337"/>
                <a:gd name="T78" fmla="*/ 314 w 337"/>
                <a:gd name="T79" fmla="*/ 214 h 337"/>
                <a:gd name="T80" fmla="*/ 315 w 337"/>
                <a:gd name="T81" fmla="*/ 210 h 337"/>
                <a:gd name="T82" fmla="*/ 323 w 337"/>
                <a:gd name="T83" fmla="*/ 196 h 337"/>
                <a:gd name="T84" fmla="*/ 332 w 337"/>
                <a:gd name="T85" fmla="*/ 184 h 337"/>
                <a:gd name="T86" fmla="*/ 337 w 337"/>
                <a:gd name="T87" fmla="*/ 171 h 337"/>
                <a:gd name="T88" fmla="*/ 166 w 337"/>
                <a:gd name="T89" fmla="*/ 302 h 337"/>
                <a:gd name="T90" fmla="*/ 302 w 337"/>
                <a:gd name="T91" fmla="*/ 17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7" h="337">
                  <a:moveTo>
                    <a:pt x="336" y="169"/>
                  </a:moveTo>
                  <a:cubicBezTo>
                    <a:pt x="336" y="168"/>
                    <a:pt x="336" y="168"/>
                    <a:pt x="336" y="168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167"/>
                    <a:pt x="336" y="167"/>
                    <a:pt x="336" y="167"/>
                  </a:cubicBezTo>
                  <a:cubicBezTo>
                    <a:pt x="336" y="166"/>
                    <a:pt x="336" y="166"/>
                    <a:pt x="336" y="166"/>
                  </a:cubicBezTo>
                  <a:cubicBezTo>
                    <a:pt x="336" y="166"/>
                    <a:pt x="336" y="165"/>
                    <a:pt x="336" y="165"/>
                  </a:cubicBezTo>
                  <a:cubicBezTo>
                    <a:pt x="332" y="153"/>
                    <a:pt x="319" y="143"/>
                    <a:pt x="316" y="132"/>
                  </a:cubicBezTo>
                  <a:cubicBezTo>
                    <a:pt x="313" y="118"/>
                    <a:pt x="322" y="99"/>
                    <a:pt x="316" y="87"/>
                  </a:cubicBezTo>
                  <a:cubicBezTo>
                    <a:pt x="309" y="75"/>
                    <a:pt x="288" y="73"/>
                    <a:pt x="278" y="63"/>
                  </a:cubicBezTo>
                  <a:cubicBezTo>
                    <a:pt x="268" y="53"/>
                    <a:pt x="267" y="32"/>
                    <a:pt x="255" y="24"/>
                  </a:cubicBezTo>
                  <a:cubicBezTo>
                    <a:pt x="243" y="17"/>
                    <a:pt x="224" y="26"/>
                    <a:pt x="211" y="22"/>
                  </a:cubicBezTo>
                  <a:cubicBezTo>
                    <a:pt x="197" y="19"/>
                    <a:pt x="186" y="1"/>
                    <a:pt x="172" y="0"/>
                  </a:cubicBezTo>
                  <a:cubicBezTo>
                    <a:pt x="157" y="0"/>
                    <a:pt x="145" y="18"/>
                    <a:pt x="132" y="21"/>
                  </a:cubicBezTo>
                  <a:cubicBezTo>
                    <a:pt x="118" y="24"/>
                    <a:pt x="99" y="15"/>
                    <a:pt x="87" y="21"/>
                  </a:cubicBezTo>
                  <a:cubicBezTo>
                    <a:pt x="75" y="28"/>
                    <a:pt x="73" y="49"/>
                    <a:pt x="63" y="59"/>
                  </a:cubicBezTo>
                  <a:cubicBezTo>
                    <a:pt x="53" y="69"/>
                    <a:pt x="32" y="70"/>
                    <a:pt x="24" y="82"/>
                  </a:cubicBezTo>
                  <a:cubicBezTo>
                    <a:pt x="23" y="84"/>
                    <a:pt x="22" y="87"/>
                    <a:pt x="22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92"/>
                    <a:pt x="22" y="92"/>
                    <a:pt x="22" y="93"/>
                  </a:cubicBezTo>
                  <a:cubicBezTo>
                    <a:pt x="22" y="93"/>
                    <a:pt x="22" y="94"/>
                    <a:pt x="22" y="94"/>
                  </a:cubicBezTo>
                  <a:cubicBezTo>
                    <a:pt x="22" y="95"/>
                    <a:pt x="22" y="96"/>
                    <a:pt x="22" y="97"/>
                  </a:cubicBezTo>
                  <a:cubicBezTo>
                    <a:pt x="22" y="99"/>
                    <a:pt x="22" y="101"/>
                    <a:pt x="22" y="103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4"/>
                    <a:pt x="22" y="104"/>
                    <a:pt x="22" y="105"/>
                  </a:cubicBezTo>
                  <a:cubicBezTo>
                    <a:pt x="23" y="107"/>
                    <a:pt x="23" y="109"/>
                    <a:pt x="23" y="111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3" y="112"/>
                    <a:pt x="23" y="114"/>
                    <a:pt x="23" y="115"/>
                  </a:cubicBezTo>
                  <a:cubicBezTo>
                    <a:pt x="23" y="116"/>
                    <a:pt x="23" y="116"/>
                    <a:pt x="23" y="117"/>
                  </a:cubicBezTo>
                  <a:cubicBezTo>
                    <a:pt x="23" y="120"/>
                    <a:pt x="23" y="123"/>
                    <a:pt x="22" y="127"/>
                  </a:cubicBezTo>
                  <a:cubicBezTo>
                    <a:pt x="22" y="127"/>
                    <a:pt x="22" y="127"/>
                    <a:pt x="22" y="128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20" y="132"/>
                    <a:pt x="19" y="133"/>
                    <a:pt x="19" y="134"/>
                  </a:cubicBezTo>
                  <a:cubicBezTo>
                    <a:pt x="16" y="139"/>
                    <a:pt x="11" y="144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5" y="153"/>
                    <a:pt x="3" y="155"/>
                    <a:pt x="2" y="158"/>
                  </a:cubicBezTo>
                  <a:cubicBezTo>
                    <a:pt x="2" y="158"/>
                    <a:pt x="2" y="158"/>
                    <a:pt x="2" y="159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1" y="160"/>
                    <a:pt x="1" y="160"/>
                    <a:pt x="1" y="160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4"/>
                    <a:pt x="1" y="164"/>
                  </a:cubicBezTo>
                  <a:cubicBezTo>
                    <a:pt x="1" y="165"/>
                    <a:pt x="0" y="165"/>
                    <a:pt x="0" y="166"/>
                  </a:cubicBezTo>
                  <a:cubicBezTo>
                    <a:pt x="0" y="180"/>
                    <a:pt x="18" y="192"/>
                    <a:pt x="21" y="205"/>
                  </a:cubicBezTo>
                  <a:cubicBezTo>
                    <a:pt x="21" y="206"/>
                    <a:pt x="21" y="206"/>
                    <a:pt x="21" y="207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7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10"/>
                  </a:cubicBezTo>
                  <a:cubicBezTo>
                    <a:pt x="22" y="210"/>
                    <a:pt x="22" y="210"/>
                    <a:pt x="22" y="211"/>
                  </a:cubicBezTo>
                  <a:cubicBezTo>
                    <a:pt x="22" y="212"/>
                    <a:pt x="22" y="213"/>
                    <a:pt x="22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2" y="215"/>
                    <a:pt x="22" y="216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1" y="218"/>
                    <a:pt x="21" y="219"/>
                    <a:pt x="21" y="220"/>
                  </a:cubicBezTo>
                  <a:cubicBezTo>
                    <a:pt x="21" y="220"/>
                    <a:pt x="21" y="221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0" y="225"/>
                    <a:pt x="20" y="228"/>
                    <a:pt x="20" y="231"/>
                  </a:cubicBezTo>
                  <a:cubicBezTo>
                    <a:pt x="20" y="231"/>
                    <a:pt x="20" y="232"/>
                    <a:pt x="19" y="232"/>
                  </a:cubicBezTo>
                  <a:cubicBezTo>
                    <a:pt x="19" y="233"/>
                    <a:pt x="19" y="234"/>
                    <a:pt x="19" y="236"/>
                  </a:cubicBezTo>
                  <a:cubicBezTo>
                    <a:pt x="19" y="238"/>
                    <a:pt x="19" y="240"/>
                    <a:pt x="19" y="242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19" y="245"/>
                    <a:pt x="20" y="247"/>
                    <a:pt x="21" y="250"/>
                  </a:cubicBezTo>
                  <a:cubicBezTo>
                    <a:pt x="22" y="251"/>
                    <a:pt x="23" y="252"/>
                    <a:pt x="24" y="253"/>
                  </a:cubicBezTo>
                  <a:cubicBezTo>
                    <a:pt x="25" y="255"/>
                    <a:pt x="28" y="257"/>
                    <a:pt x="30" y="258"/>
                  </a:cubicBezTo>
                  <a:cubicBezTo>
                    <a:pt x="31" y="259"/>
                    <a:pt x="31" y="259"/>
                    <a:pt x="32" y="259"/>
                  </a:cubicBezTo>
                  <a:cubicBezTo>
                    <a:pt x="33" y="260"/>
                    <a:pt x="34" y="261"/>
                    <a:pt x="35" y="261"/>
                  </a:cubicBezTo>
                  <a:cubicBezTo>
                    <a:pt x="36" y="261"/>
                    <a:pt x="37" y="262"/>
                    <a:pt x="38" y="262"/>
                  </a:cubicBezTo>
                  <a:cubicBezTo>
                    <a:pt x="40" y="263"/>
                    <a:pt x="42" y="264"/>
                    <a:pt x="43" y="265"/>
                  </a:cubicBezTo>
                  <a:cubicBezTo>
                    <a:pt x="45" y="265"/>
                    <a:pt x="46" y="266"/>
                    <a:pt x="47" y="267"/>
                  </a:cubicBezTo>
                  <a:cubicBezTo>
                    <a:pt x="49" y="267"/>
                    <a:pt x="50" y="268"/>
                    <a:pt x="51" y="269"/>
                  </a:cubicBezTo>
                  <a:cubicBezTo>
                    <a:pt x="54" y="270"/>
                    <a:pt x="57" y="272"/>
                    <a:pt x="59" y="274"/>
                  </a:cubicBezTo>
                  <a:cubicBezTo>
                    <a:pt x="69" y="284"/>
                    <a:pt x="70" y="305"/>
                    <a:pt x="82" y="313"/>
                  </a:cubicBezTo>
                  <a:cubicBezTo>
                    <a:pt x="94" y="320"/>
                    <a:pt x="113" y="311"/>
                    <a:pt x="127" y="315"/>
                  </a:cubicBezTo>
                  <a:cubicBezTo>
                    <a:pt x="130" y="316"/>
                    <a:pt x="134" y="318"/>
                    <a:pt x="138" y="321"/>
                  </a:cubicBezTo>
                  <a:cubicBezTo>
                    <a:pt x="138" y="321"/>
                    <a:pt x="139" y="322"/>
                    <a:pt x="139" y="322"/>
                  </a:cubicBezTo>
                  <a:cubicBezTo>
                    <a:pt x="140" y="322"/>
                    <a:pt x="140" y="323"/>
                    <a:pt x="141" y="323"/>
                  </a:cubicBezTo>
                  <a:cubicBezTo>
                    <a:pt x="142" y="324"/>
                    <a:pt x="143" y="325"/>
                    <a:pt x="144" y="326"/>
                  </a:cubicBezTo>
                  <a:cubicBezTo>
                    <a:pt x="145" y="327"/>
                    <a:pt x="146" y="327"/>
                    <a:pt x="147" y="328"/>
                  </a:cubicBezTo>
                  <a:cubicBezTo>
                    <a:pt x="149" y="329"/>
                    <a:pt x="151" y="331"/>
                    <a:pt x="153" y="332"/>
                  </a:cubicBezTo>
                  <a:cubicBezTo>
                    <a:pt x="157" y="335"/>
                    <a:pt x="161" y="337"/>
                    <a:pt x="166" y="337"/>
                  </a:cubicBezTo>
                  <a:cubicBezTo>
                    <a:pt x="180" y="337"/>
                    <a:pt x="192" y="319"/>
                    <a:pt x="205" y="316"/>
                  </a:cubicBezTo>
                  <a:cubicBezTo>
                    <a:pt x="210" y="315"/>
                    <a:pt x="216" y="315"/>
                    <a:pt x="222" y="316"/>
                  </a:cubicBezTo>
                  <a:cubicBezTo>
                    <a:pt x="223" y="316"/>
                    <a:pt x="224" y="317"/>
                    <a:pt x="225" y="317"/>
                  </a:cubicBezTo>
                  <a:cubicBezTo>
                    <a:pt x="226" y="317"/>
                    <a:pt x="227" y="317"/>
                    <a:pt x="228" y="317"/>
                  </a:cubicBezTo>
                  <a:cubicBezTo>
                    <a:pt x="235" y="318"/>
                    <a:pt x="242" y="319"/>
                    <a:pt x="247" y="317"/>
                  </a:cubicBezTo>
                  <a:cubicBezTo>
                    <a:pt x="248" y="316"/>
                    <a:pt x="249" y="316"/>
                    <a:pt x="250" y="316"/>
                  </a:cubicBezTo>
                  <a:cubicBezTo>
                    <a:pt x="250" y="315"/>
                    <a:pt x="251" y="315"/>
                    <a:pt x="251" y="315"/>
                  </a:cubicBezTo>
                  <a:cubicBezTo>
                    <a:pt x="252" y="314"/>
                    <a:pt x="253" y="314"/>
                    <a:pt x="253" y="313"/>
                  </a:cubicBezTo>
                  <a:cubicBezTo>
                    <a:pt x="263" y="305"/>
                    <a:pt x="265" y="287"/>
                    <a:pt x="274" y="278"/>
                  </a:cubicBezTo>
                  <a:cubicBezTo>
                    <a:pt x="281" y="272"/>
                    <a:pt x="292" y="269"/>
                    <a:pt x="301" y="264"/>
                  </a:cubicBezTo>
                  <a:cubicBezTo>
                    <a:pt x="302" y="264"/>
                    <a:pt x="302" y="264"/>
                    <a:pt x="303" y="264"/>
                  </a:cubicBezTo>
                  <a:cubicBezTo>
                    <a:pt x="305" y="262"/>
                    <a:pt x="307" y="261"/>
                    <a:pt x="309" y="259"/>
                  </a:cubicBezTo>
                  <a:cubicBezTo>
                    <a:pt x="311" y="258"/>
                    <a:pt x="312" y="257"/>
                    <a:pt x="313" y="255"/>
                  </a:cubicBezTo>
                  <a:cubicBezTo>
                    <a:pt x="313" y="255"/>
                    <a:pt x="313" y="254"/>
                    <a:pt x="313" y="254"/>
                  </a:cubicBezTo>
                  <a:cubicBezTo>
                    <a:pt x="314" y="253"/>
                    <a:pt x="314" y="253"/>
                    <a:pt x="314" y="252"/>
                  </a:cubicBezTo>
                  <a:cubicBezTo>
                    <a:pt x="315" y="249"/>
                    <a:pt x="316" y="245"/>
                    <a:pt x="315" y="241"/>
                  </a:cubicBezTo>
                  <a:cubicBezTo>
                    <a:pt x="315" y="241"/>
                    <a:pt x="315" y="240"/>
                    <a:pt x="315" y="240"/>
                  </a:cubicBezTo>
                  <a:cubicBezTo>
                    <a:pt x="315" y="239"/>
                    <a:pt x="315" y="239"/>
                    <a:pt x="315" y="238"/>
                  </a:cubicBezTo>
                  <a:cubicBezTo>
                    <a:pt x="315" y="238"/>
                    <a:pt x="315" y="237"/>
                    <a:pt x="315" y="237"/>
                  </a:cubicBezTo>
                  <a:cubicBezTo>
                    <a:pt x="315" y="236"/>
                    <a:pt x="315" y="236"/>
                    <a:pt x="315" y="236"/>
                  </a:cubicBezTo>
                  <a:cubicBezTo>
                    <a:pt x="315" y="235"/>
                    <a:pt x="315" y="235"/>
                    <a:pt x="315" y="235"/>
                  </a:cubicBezTo>
                  <a:cubicBezTo>
                    <a:pt x="315" y="235"/>
                    <a:pt x="315" y="234"/>
                    <a:pt x="315" y="234"/>
                  </a:cubicBezTo>
                  <a:cubicBezTo>
                    <a:pt x="315" y="233"/>
                    <a:pt x="315" y="233"/>
                    <a:pt x="315" y="232"/>
                  </a:cubicBezTo>
                  <a:cubicBezTo>
                    <a:pt x="315" y="231"/>
                    <a:pt x="315" y="231"/>
                    <a:pt x="315" y="231"/>
                  </a:cubicBezTo>
                  <a:cubicBezTo>
                    <a:pt x="315" y="230"/>
                    <a:pt x="314" y="229"/>
                    <a:pt x="314" y="228"/>
                  </a:cubicBezTo>
                  <a:cubicBezTo>
                    <a:pt x="314" y="227"/>
                    <a:pt x="314" y="227"/>
                    <a:pt x="314" y="227"/>
                  </a:cubicBezTo>
                  <a:cubicBezTo>
                    <a:pt x="314" y="225"/>
                    <a:pt x="314" y="223"/>
                    <a:pt x="314" y="221"/>
                  </a:cubicBezTo>
                  <a:cubicBezTo>
                    <a:pt x="314" y="220"/>
                    <a:pt x="314" y="219"/>
                    <a:pt x="314" y="218"/>
                  </a:cubicBezTo>
                  <a:cubicBezTo>
                    <a:pt x="314" y="218"/>
                    <a:pt x="314" y="217"/>
                    <a:pt x="314" y="217"/>
                  </a:cubicBezTo>
                  <a:cubicBezTo>
                    <a:pt x="314" y="216"/>
                    <a:pt x="314" y="215"/>
                    <a:pt x="314" y="215"/>
                  </a:cubicBezTo>
                  <a:cubicBezTo>
                    <a:pt x="314" y="214"/>
                    <a:pt x="314" y="214"/>
                    <a:pt x="314" y="214"/>
                  </a:cubicBezTo>
                  <a:cubicBezTo>
                    <a:pt x="314" y="214"/>
                    <a:pt x="314" y="214"/>
                    <a:pt x="314" y="214"/>
                  </a:cubicBezTo>
                  <a:cubicBezTo>
                    <a:pt x="314" y="213"/>
                    <a:pt x="314" y="213"/>
                    <a:pt x="314" y="213"/>
                  </a:cubicBezTo>
                  <a:cubicBezTo>
                    <a:pt x="314" y="212"/>
                    <a:pt x="314" y="212"/>
                    <a:pt x="314" y="212"/>
                  </a:cubicBezTo>
                  <a:cubicBezTo>
                    <a:pt x="315" y="211"/>
                    <a:pt x="315" y="211"/>
                    <a:pt x="315" y="210"/>
                  </a:cubicBezTo>
                  <a:cubicBezTo>
                    <a:pt x="316" y="207"/>
                    <a:pt x="318" y="203"/>
                    <a:pt x="321" y="200"/>
                  </a:cubicBezTo>
                  <a:cubicBezTo>
                    <a:pt x="321" y="199"/>
                    <a:pt x="322" y="198"/>
                    <a:pt x="322" y="197"/>
                  </a:cubicBezTo>
                  <a:cubicBezTo>
                    <a:pt x="323" y="197"/>
                    <a:pt x="323" y="197"/>
                    <a:pt x="323" y="196"/>
                  </a:cubicBezTo>
                  <a:cubicBezTo>
                    <a:pt x="324" y="195"/>
                    <a:pt x="325" y="194"/>
                    <a:pt x="326" y="193"/>
                  </a:cubicBezTo>
                  <a:cubicBezTo>
                    <a:pt x="327" y="192"/>
                    <a:pt x="327" y="191"/>
                    <a:pt x="328" y="190"/>
                  </a:cubicBezTo>
                  <a:cubicBezTo>
                    <a:pt x="329" y="188"/>
                    <a:pt x="331" y="186"/>
                    <a:pt x="332" y="184"/>
                  </a:cubicBezTo>
                  <a:cubicBezTo>
                    <a:pt x="333" y="183"/>
                    <a:pt x="334" y="182"/>
                    <a:pt x="334" y="181"/>
                  </a:cubicBezTo>
                  <a:cubicBezTo>
                    <a:pt x="335" y="180"/>
                    <a:pt x="335" y="179"/>
                    <a:pt x="335" y="178"/>
                  </a:cubicBezTo>
                  <a:cubicBezTo>
                    <a:pt x="336" y="176"/>
                    <a:pt x="337" y="174"/>
                    <a:pt x="337" y="171"/>
                  </a:cubicBezTo>
                  <a:cubicBezTo>
                    <a:pt x="337" y="171"/>
                    <a:pt x="337" y="170"/>
                    <a:pt x="336" y="169"/>
                  </a:cubicBezTo>
                  <a:close/>
                  <a:moveTo>
                    <a:pt x="302" y="171"/>
                  </a:moveTo>
                  <a:cubicBezTo>
                    <a:pt x="300" y="244"/>
                    <a:pt x="240" y="303"/>
                    <a:pt x="166" y="302"/>
                  </a:cubicBezTo>
                  <a:cubicBezTo>
                    <a:pt x="93" y="300"/>
                    <a:pt x="34" y="240"/>
                    <a:pt x="36" y="166"/>
                  </a:cubicBezTo>
                  <a:cubicBezTo>
                    <a:pt x="37" y="93"/>
                    <a:pt x="97" y="34"/>
                    <a:pt x="171" y="35"/>
                  </a:cubicBezTo>
                  <a:cubicBezTo>
                    <a:pt x="244" y="37"/>
                    <a:pt x="303" y="97"/>
                    <a:pt x="302" y="171"/>
                  </a:cubicBezTo>
                  <a:close/>
                </a:path>
              </a:pathLst>
            </a:custGeom>
            <a:solidFill>
              <a:srgbClr val="5E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S1íḓé">
              <a:extLst>
                <a:ext uri="{FF2B5EF4-FFF2-40B4-BE49-F238E27FC236}">
                  <a16:creationId xmlns:a16="http://schemas.microsoft.com/office/drawing/2014/main" id="{60A0CC8A-8BC5-4093-A3DF-11FF00082E41}"/>
                </a:ext>
              </a:extLst>
            </p:cNvPr>
            <p:cNvSpPr/>
            <p:nvPr/>
          </p:nvSpPr>
          <p:spPr bwMode="auto">
            <a:xfrm>
              <a:off x="7525159" y="4195352"/>
              <a:ext cx="204168" cy="190996"/>
            </a:xfrm>
            <a:custGeom>
              <a:avLst/>
              <a:gdLst>
                <a:gd name="T0" fmla="*/ 126 w 134"/>
                <a:gd name="T1" fmla="*/ 45 h 128"/>
                <a:gd name="T2" fmla="*/ 100 w 134"/>
                <a:gd name="T3" fmla="*/ 42 h 128"/>
                <a:gd name="T4" fmla="*/ 83 w 134"/>
                <a:gd name="T5" fmla="*/ 29 h 128"/>
                <a:gd name="T6" fmla="*/ 72 w 134"/>
                <a:gd name="T7" fmla="*/ 6 h 128"/>
                <a:gd name="T8" fmla="*/ 62 w 134"/>
                <a:gd name="T9" fmla="*/ 6 h 128"/>
                <a:gd name="T10" fmla="*/ 50 w 134"/>
                <a:gd name="T11" fmla="*/ 29 h 128"/>
                <a:gd name="T12" fmla="*/ 33 w 134"/>
                <a:gd name="T13" fmla="*/ 41 h 128"/>
                <a:gd name="T14" fmla="*/ 8 w 134"/>
                <a:gd name="T15" fmla="*/ 44 h 128"/>
                <a:gd name="T16" fmla="*/ 4 w 134"/>
                <a:gd name="T17" fmla="*/ 54 h 128"/>
                <a:gd name="T18" fmla="*/ 22 w 134"/>
                <a:gd name="T19" fmla="*/ 72 h 128"/>
                <a:gd name="T20" fmla="*/ 29 w 134"/>
                <a:gd name="T21" fmla="*/ 93 h 128"/>
                <a:gd name="T22" fmla="*/ 24 w 134"/>
                <a:gd name="T23" fmla="*/ 118 h 128"/>
                <a:gd name="T24" fmla="*/ 33 w 134"/>
                <a:gd name="T25" fmla="*/ 124 h 128"/>
                <a:gd name="T26" fmla="*/ 55 w 134"/>
                <a:gd name="T27" fmla="*/ 112 h 128"/>
                <a:gd name="T28" fmla="*/ 77 w 134"/>
                <a:gd name="T29" fmla="*/ 113 h 128"/>
                <a:gd name="T30" fmla="*/ 99 w 134"/>
                <a:gd name="T31" fmla="*/ 125 h 128"/>
                <a:gd name="T32" fmla="*/ 108 w 134"/>
                <a:gd name="T33" fmla="*/ 119 h 128"/>
                <a:gd name="T34" fmla="*/ 104 w 134"/>
                <a:gd name="T35" fmla="*/ 93 h 128"/>
                <a:gd name="T36" fmla="*/ 110 w 134"/>
                <a:gd name="T37" fmla="*/ 73 h 128"/>
                <a:gd name="T38" fmla="*/ 129 w 134"/>
                <a:gd name="T39" fmla="*/ 56 h 128"/>
                <a:gd name="T40" fmla="*/ 126 w 134"/>
                <a:gd name="T41" fmla="*/ 4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4" h="128">
                  <a:moveTo>
                    <a:pt x="126" y="45"/>
                  </a:moveTo>
                  <a:cubicBezTo>
                    <a:pt x="100" y="42"/>
                    <a:pt x="100" y="42"/>
                    <a:pt x="100" y="42"/>
                  </a:cubicBezTo>
                  <a:cubicBezTo>
                    <a:pt x="94" y="41"/>
                    <a:pt x="86" y="35"/>
                    <a:pt x="83" y="29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9" y="0"/>
                    <a:pt x="65" y="0"/>
                    <a:pt x="62" y="6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7" y="35"/>
                    <a:pt x="39" y="40"/>
                    <a:pt x="33" y="41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7" y="77"/>
                    <a:pt x="30" y="86"/>
                    <a:pt x="29" y="9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3" y="124"/>
                    <a:pt x="27" y="127"/>
                    <a:pt x="33" y="124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61" y="109"/>
                    <a:pt x="71" y="109"/>
                    <a:pt x="77" y="113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5" y="128"/>
                    <a:pt x="109" y="125"/>
                    <a:pt x="108" y="119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87"/>
                    <a:pt x="106" y="78"/>
                    <a:pt x="110" y="73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34" y="51"/>
                    <a:pt x="132" y="46"/>
                    <a:pt x="126" y="45"/>
                  </a:cubicBezTo>
                  <a:close/>
                </a:path>
              </a:pathLst>
            </a:custGeom>
            <a:solidFill>
              <a:srgbClr val="5E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ṥľîḋè">
              <a:extLst>
                <a:ext uri="{FF2B5EF4-FFF2-40B4-BE49-F238E27FC236}">
                  <a16:creationId xmlns:a16="http://schemas.microsoft.com/office/drawing/2014/main" id="{AA7606A8-67D2-497D-85B8-ABE5E7C22E48}"/>
                </a:ext>
              </a:extLst>
            </p:cNvPr>
            <p:cNvSpPr/>
            <p:nvPr/>
          </p:nvSpPr>
          <p:spPr bwMode="auto">
            <a:xfrm>
              <a:off x="5951110" y="5466448"/>
              <a:ext cx="72448" cy="39516"/>
            </a:xfrm>
            <a:custGeom>
              <a:avLst/>
              <a:gdLst>
                <a:gd name="T0" fmla="*/ 4 w 47"/>
                <a:gd name="T1" fmla="*/ 26 h 26"/>
                <a:gd name="T2" fmla="*/ 47 w 47"/>
                <a:gd name="T3" fmla="*/ 13 h 26"/>
                <a:gd name="T4" fmla="*/ 43 w 47"/>
                <a:gd name="T5" fmla="*/ 0 h 26"/>
                <a:gd name="T6" fmla="*/ 0 w 47"/>
                <a:gd name="T7" fmla="*/ 13 h 26"/>
                <a:gd name="T8" fmla="*/ 4 w 4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" y="26"/>
                  </a:moveTo>
                  <a:cubicBezTo>
                    <a:pt x="18" y="22"/>
                    <a:pt x="33" y="18"/>
                    <a:pt x="47" y="1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5"/>
                    <a:pt x="14" y="9"/>
                    <a:pt x="0" y="13"/>
                  </a:cubicBezTo>
                  <a:lnTo>
                    <a:pt x="4" y="26"/>
                  </a:ln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ṩlîḋè">
              <a:extLst>
                <a:ext uri="{FF2B5EF4-FFF2-40B4-BE49-F238E27FC236}">
                  <a16:creationId xmlns:a16="http://schemas.microsoft.com/office/drawing/2014/main" id="{4CA27799-D0EB-460B-8D3D-A7842EF3892C}"/>
                </a:ext>
              </a:extLst>
            </p:cNvPr>
            <p:cNvSpPr/>
            <p:nvPr/>
          </p:nvSpPr>
          <p:spPr bwMode="auto">
            <a:xfrm>
              <a:off x="5555951" y="5538892"/>
              <a:ext cx="72448" cy="19760"/>
            </a:xfrm>
            <a:custGeom>
              <a:avLst/>
              <a:gdLst>
                <a:gd name="T0" fmla="*/ 0 w 45"/>
                <a:gd name="T1" fmla="*/ 1 h 15"/>
                <a:gd name="T2" fmla="*/ 0 w 45"/>
                <a:gd name="T3" fmla="*/ 15 h 15"/>
                <a:gd name="T4" fmla="*/ 45 w 45"/>
                <a:gd name="T5" fmla="*/ 13 h 15"/>
                <a:gd name="T6" fmla="*/ 44 w 45"/>
                <a:gd name="T7" fmla="*/ 0 h 15"/>
                <a:gd name="T8" fmla="*/ 0 w 45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">
                  <a:moveTo>
                    <a:pt x="0" y="1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15"/>
                    <a:pt x="30" y="14"/>
                    <a:pt x="45" y="1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9" y="1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ḷiḑé">
              <a:extLst>
                <a:ext uri="{FF2B5EF4-FFF2-40B4-BE49-F238E27FC236}">
                  <a16:creationId xmlns:a16="http://schemas.microsoft.com/office/drawing/2014/main" id="{5C420619-CE7B-412F-9B8B-25A3873C2DED}"/>
                </a:ext>
              </a:extLst>
            </p:cNvPr>
            <p:cNvSpPr/>
            <p:nvPr/>
          </p:nvSpPr>
          <p:spPr bwMode="auto">
            <a:xfrm>
              <a:off x="5819391" y="5499376"/>
              <a:ext cx="72448" cy="32932"/>
            </a:xfrm>
            <a:custGeom>
              <a:avLst/>
              <a:gdLst>
                <a:gd name="T0" fmla="*/ 0 w 47"/>
                <a:gd name="T1" fmla="*/ 8 h 22"/>
                <a:gd name="T2" fmla="*/ 3 w 47"/>
                <a:gd name="T3" fmla="*/ 22 h 22"/>
                <a:gd name="T4" fmla="*/ 47 w 47"/>
                <a:gd name="T5" fmla="*/ 13 h 22"/>
                <a:gd name="T6" fmla="*/ 44 w 47"/>
                <a:gd name="T7" fmla="*/ 0 h 22"/>
                <a:gd name="T8" fmla="*/ 0 w 47"/>
                <a:gd name="T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0" y="8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8" y="19"/>
                    <a:pt x="32" y="16"/>
                    <a:pt x="47" y="1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0" y="3"/>
                    <a:pt x="15" y="6"/>
                    <a:pt x="0" y="8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ş1îḑe">
              <a:extLst>
                <a:ext uri="{FF2B5EF4-FFF2-40B4-BE49-F238E27FC236}">
                  <a16:creationId xmlns:a16="http://schemas.microsoft.com/office/drawing/2014/main" id="{DCDC808A-8459-4389-8420-7CB799B6B331}"/>
                </a:ext>
              </a:extLst>
            </p:cNvPr>
            <p:cNvSpPr/>
            <p:nvPr/>
          </p:nvSpPr>
          <p:spPr bwMode="auto">
            <a:xfrm>
              <a:off x="5292512" y="5525720"/>
              <a:ext cx="65860" cy="26344"/>
            </a:xfrm>
            <a:custGeom>
              <a:avLst/>
              <a:gdLst>
                <a:gd name="T0" fmla="*/ 2 w 46"/>
                <a:gd name="T1" fmla="*/ 0 h 18"/>
                <a:gd name="T2" fmla="*/ 0 w 46"/>
                <a:gd name="T3" fmla="*/ 13 h 18"/>
                <a:gd name="T4" fmla="*/ 45 w 46"/>
                <a:gd name="T5" fmla="*/ 18 h 18"/>
                <a:gd name="T6" fmla="*/ 46 w 46"/>
                <a:gd name="T7" fmla="*/ 5 h 18"/>
                <a:gd name="T8" fmla="*/ 2 w 4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8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15"/>
                    <a:pt x="30" y="17"/>
                    <a:pt x="45" y="18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32" y="3"/>
                    <a:pt x="17" y="2"/>
                    <a:pt x="2" y="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lîḓé">
              <a:extLst>
                <a:ext uri="{FF2B5EF4-FFF2-40B4-BE49-F238E27FC236}">
                  <a16:creationId xmlns:a16="http://schemas.microsoft.com/office/drawing/2014/main" id="{FD22A975-207E-496A-BD1B-593A55D88517}"/>
                </a:ext>
              </a:extLst>
            </p:cNvPr>
            <p:cNvSpPr/>
            <p:nvPr/>
          </p:nvSpPr>
          <p:spPr bwMode="auto">
            <a:xfrm>
              <a:off x="5160792" y="5499376"/>
              <a:ext cx="65860" cy="32932"/>
            </a:xfrm>
            <a:custGeom>
              <a:avLst/>
              <a:gdLst>
                <a:gd name="T0" fmla="*/ 3 w 46"/>
                <a:gd name="T1" fmla="*/ 0 h 22"/>
                <a:gd name="T2" fmla="*/ 0 w 46"/>
                <a:gd name="T3" fmla="*/ 13 h 22"/>
                <a:gd name="T4" fmla="*/ 44 w 46"/>
                <a:gd name="T5" fmla="*/ 22 h 22"/>
                <a:gd name="T6" fmla="*/ 46 w 46"/>
                <a:gd name="T7" fmla="*/ 9 h 22"/>
                <a:gd name="T8" fmla="*/ 3 w 4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2">
                  <a:moveTo>
                    <a:pt x="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4" y="17"/>
                    <a:pt x="29" y="20"/>
                    <a:pt x="44" y="22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2" y="7"/>
                    <a:pt x="17" y="3"/>
                    <a:pt x="3" y="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ṥlîḋé">
              <a:extLst>
                <a:ext uri="{FF2B5EF4-FFF2-40B4-BE49-F238E27FC236}">
                  <a16:creationId xmlns:a16="http://schemas.microsoft.com/office/drawing/2014/main" id="{A367391C-59E6-44AD-8D5B-ABA13F9B8204}"/>
                </a:ext>
              </a:extLst>
            </p:cNvPr>
            <p:cNvSpPr/>
            <p:nvPr/>
          </p:nvSpPr>
          <p:spPr bwMode="auto">
            <a:xfrm>
              <a:off x="5687671" y="5525720"/>
              <a:ext cx="72448" cy="26344"/>
            </a:xfrm>
            <a:custGeom>
              <a:avLst/>
              <a:gdLst>
                <a:gd name="T0" fmla="*/ 0 w 46"/>
                <a:gd name="T1" fmla="*/ 5 h 18"/>
                <a:gd name="T2" fmla="*/ 2 w 46"/>
                <a:gd name="T3" fmla="*/ 18 h 18"/>
                <a:gd name="T4" fmla="*/ 46 w 46"/>
                <a:gd name="T5" fmla="*/ 13 h 18"/>
                <a:gd name="T6" fmla="*/ 44 w 46"/>
                <a:gd name="T7" fmla="*/ 0 h 18"/>
                <a:gd name="T8" fmla="*/ 0 w 46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8">
                  <a:moveTo>
                    <a:pt x="0" y="5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7" y="17"/>
                    <a:pt x="32" y="15"/>
                    <a:pt x="46" y="1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0" y="2"/>
                    <a:pt x="15" y="4"/>
                    <a:pt x="0" y="5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ḷîdê">
              <a:extLst>
                <a:ext uri="{FF2B5EF4-FFF2-40B4-BE49-F238E27FC236}">
                  <a16:creationId xmlns:a16="http://schemas.microsoft.com/office/drawing/2014/main" id="{97F4D9EC-7AA0-430D-9C23-AAF75674533B}"/>
                </a:ext>
              </a:extLst>
            </p:cNvPr>
            <p:cNvSpPr/>
            <p:nvPr/>
          </p:nvSpPr>
          <p:spPr bwMode="auto">
            <a:xfrm>
              <a:off x="5424231" y="5538892"/>
              <a:ext cx="65860" cy="19760"/>
            </a:xfrm>
            <a:custGeom>
              <a:avLst/>
              <a:gdLst>
                <a:gd name="T0" fmla="*/ 1 w 45"/>
                <a:gd name="T1" fmla="*/ 0 h 15"/>
                <a:gd name="T2" fmla="*/ 0 w 45"/>
                <a:gd name="T3" fmla="*/ 13 h 15"/>
                <a:gd name="T4" fmla="*/ 45 w 45"/>
                <a:gd name="T5" fmla="*/ 15 h 15"/>
                <a:gd name="T6" fmla="*/ 45 w 45"/>
                <a:gd name="T7" fmla="*/ 1 h 15"/>
                <a:gd name="T8" fmla="*/ 1 w 4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14"/>
                    <a:pt x="30" y="15"/>
                    <a:pt x="45" y="15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0" y="1"/>
                    <a:pt x="15" y="1"/>
                    <a:pt x="1" y="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ľiďê">
              <a:extLst>
                <a:ext uri="{FF2B5EF4-FFF2-40B4-BE49-F238E27FC236}">
                  <a16:creationId xmlns:a16="http://schemas.microsoft.com/office/drawing/2014/main" id="{713454EA-2AA9-4F0D-A8BC-F7A55360CE17}"/>
                </a:ext>
              </a:extLst>
            </p:cNvPr>
            <p:cNvSpPr/>
            <p:nvPr/>
          </p:nvSpPr>
          <p:spPr bwMode="auto">
            <a:xfrm>
              <a:off x="3962142" y="3319418"/>
              <a:ext cx="46104" cy="72448"/>
            </a:xfrm>
            <a:custGeom>
              <a:avLst/>
              <a:gdLst>
                <a:gd name="T0" fmla="*/ 28 w 28"/>
                <a:gd name="T1" fmla="*/ 5 h 47"/>
                <a:gd name="T2" fmla="*/ 15 w 28"/>
                <a:gd name="T3" fmla="*/ 0 h 47"/>
                <a:gd name="T4" fmla="*/ 0 w 28"/>
                <a:gd name="T5" fmla="*/ 43 h 47"/>
                <a:gd name="T6" fmla="*/ 13 w 28"/>
                <a:gd name="T7" fmla="*/ 47 h 47"/>
                <a:gd name="T8" fmla="*/ 28 w 28"/>
                <a:gd name="T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28" y="5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14"/>
                    <a:pt x="5" y="29"/>
                    <a:pt x="0" y="43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7" y="33"/>
                    <a:pt x="23" y="19"/>
                    <a:pt x="28" y="5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ŝľîḑê">
              <a:extLst>
                <a:ext uri="{FF2B5EF4-FFF2-40B4-BE49-F238E27FC236}">
                  <a16:creationId xmlns:a16="http://schemas.microsoft.com/office/drawing/2014/main" id="{79CF4273-1E0E-4211-98ED-87C80D4F484B}"/>
                </a:ext>
              </a:extLst>
            </p:cNvPr>
            <p:cNvSpPr/>
            <p:nvPr/>
          </p:nvSpPr>
          <p:spPr bwMode="auto">
            <a:xfrm>
              <a:off x="4014830" y="3200871"/>
              <a:ext cx="46104" cy="65860"/>
            </a:xfrm>
            <a:custGeom>
              <a:avLst/>
              <a:gdLst>
                <a:gd name="T0" fmla="*/ 31 w 31"/>
                <a:gd name="T1" fmla="*/ 6 h 46"/>
                <a:gd name="T2" fmla="*/ 19 w 31"/>
                <a:gd name="T3" fmla="*/ 0 h 46"/>
                <a:gd name="T4" fmla="*/ 0 w 31"/>
                <a:gd name="T5" fmla="*/ 41 h 46"/>
                <a:gd name="T6" fmla="*/ 13 w 31"/>
                <a:gd name="T7" fmla="*/ 46 h 46"/>
                <a:gd name="T8" fmla="*/ 31 w 31"/>
                <a:gd name="T9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6">
                  <a:moveTo>
                    <a:pt x="31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13"/>
                    <a:pt x="6" y="27"/>
                    <a:pt x="0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9" y="33"/>
                    <a:pt x="25" y="19"/>
                    <a:pt x="31" y="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ŝ1iḓé">
              <a:extLst>
                <a:ext uri="{FF2B5EF4-FFF2-40B4-BE49-F238E27FC236}">
                  <a16:creationId xmlns:a16="http://schemas.microsoft.com/office/drawing/2014/main" id="{27BBC1FF-3279-43A8-9BBC-E186F9DEBD1A}"/>
                </a:ext>
              </a:extLst>
            </p:cNvPr>
            <p:cNvSpPr/>
            <p:nvPr/>
          </p:nvSpPr>
          <p:spPr bwMode="auto">
            <a:xfrm>
              <a:off x="5029072" y="5466448"/>
              <a:ext cx="72448" cy="39516"/>
            </a:xfrm>
            <a:custGeom>
              <a:avLst/>
              <a:gdLst>
                <a:gd name="T0" fmla="*/ 4 w 47"/>
                <a:gd name="T1" fmla="*/ 0 h 25"/>
                <a:gd name="T2" fmla="*/ 0 w 47"/>
                <a:gd name="T3" fmla="*/ 12 h 25"/>
                <a:gd name="T4" fmla="*/ 43 w 47"/>
                <a:gd name="T5" fmla="*/ 25 h 25"/>
                <a:gd name="T6" fmla="*/ 47 w 47"/>
                <a:gd name="T7" fmla="*/ 12 h 25"/>
                <a:gd name="T8" fmla="*/ 4 w 4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5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17"/>
                    <a:pt x="29" y="21"/>
                    <a:pt x="43" y="25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2" y="8"/>
                    <a:pt x="18" y="4"/>
                    <a:pt x="4" y="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ṥḷîḓé">
              <a:extLst>
                <a:ext uri="{FF2B5EF4-FFF2-40B4-BE49-F238E27FC236}">
                  <a16:creationId xmlns:a16="http://schemas.microsoft.com/office/drawing/2014/main" id="{4C137DF6-E7EF-424B-A0E5-8E0D393EBFE6}"/>
                </a:ext>
              </a:extLst>
            </p:cNvPr>
            <p:cNvSpPr/>
            <p:nvPr/>
          </p:nvSpPr>
          <p:spPr bwMode="auto">
            <a:xfrm>
              <a:off x="3929210" y="3451138"/>
              <a:ext cx="32932" cy="72448"/>
            </a:xfrm>
            <a:custGeom>
              <a:avLst/>
              <a:gdLst>
                <a:gd name="T0" fmla="*/ 25 w 25"/>
                <a:gd name="T1" fmla="*/ 4 h 47"/>
                <a:gd name="T2" fmla="*/ 12 w 25"/>
                <a:gd name="T3" fmla="*/ 0 h 47"/>
                <a:gd name="T4" fmla="*/ 0 w 25"/>
                <a:gd name="T5" fmla="*/ 43 h 47"/>
                <a:gd name="T6" fmla="*/ 13 w 25"/>
                <a:gd name="T7" fmla="*/ 47 h 47"/>
                <a:gd name="T8" fmla="*/ 25 w 25"/>
                <a:gd name="T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7">
                  <a:moveTo>
                    <a:pt x="25" y="4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14"/>
                    <a:pt x="4" y="29"/>
                    <a:pt x="0" y="43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7" y="32"/>
                    <a:pt x="21" y="18"/>
                    <a:pt x="25" y="4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ṩḷiḋé">
              <a:extLst>
                <a:ext uri="{FF2B5EF4-FFF2-40B4-BE49-F238E27FC236}">
                  <a16:creationId xmlns:a16="http://schemas.microsoft.com/office/drawing/2014/main" id="{2AC8CB0B-9DB1-4B25-8B65-F9293E968C2F}"/>
                </a:ext>
              </a:extLst>
            </p:cNvPr>
            <p:cNvSpPr/>
            <p:nvPr/>
          </p:nvSpPr>
          <p:spPr bwMode="auto">
            <a:xfrm>
              <a:off x="6201378" y="5367656"/>
              <a:ext cx="65860" cy="46104"/>
            </a:xfrm>
            <a:custGeom>
              <a:avLst/>
              <a:gdLst>
                <a:gd name="T0" fmla="*/ 0 w 46"/>
                <a:gd name="T1" fmla="*/ 20 h 32"/>
                <a:gd name="T2" fmla="*/ 5 w 46"/>
                <a:gd name="T3" fmla="*/ 32 h 32"/>
                <a:gd name="T4" fmla="*/ 46 w 46"/>
                <a:gd name="T5" fmla="*/ 12 h 32"/>
                <a:gd name="T6" fmla="*/ 40 w 46"/>
                <a:gd name="T7" fmla="*/ 0 h 32"/>
                <a:gd name="T8" fmla="*/ 0 w 46"/>
                <a:gd name="T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0" y="20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19" y="26"/>
                    <a:pt x="33" y="19"/>
                    <a:pt x="46" y="1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7"/>
                    <a:pt x="13" y="13"/>
                    <a:pt x="0" y="2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ḻídè">
              <a:extLst>
                <a:ext uri="{FF2B5EF4-FFF2-40B4-BE49-F238E27FC236}">
                  <a16:creationId xmlns:a16="http://schemas.microsoft.com/office/drawing/2014/main" id="{8442970A-0ABA-4232-8EF7-3AF9311CD8A5}"/>
                </a:ext>
              </a:extLst>
            </p:cNvPr>
            <p:cNvSpPr/>
            <p:nvPr/>
          </p:nvSpPr>
          <p:spPr bwMode="auto">
            <a:xfrm>
              <a:off x="6076242" y="5420344"/>
              <a:ext cx="72448" cy="46104"/>
            </a:xfrm>
            <a:custGeom>
              <a:avLst/>
              <a:gdLst>
                <a:gd name="T0" fmla="*/ 0 w 47"/>
                <a:gd name="T1" fmla="*/ 16 h 29"/>
                <a:gd name="T2" fmla="*/ 5 w 47"/>
                <a:gd name="T3" fmla="*/ 29 h 29"/>
                <a:gd name="T4" fmla="*/ 47 w 47"/>
                <a:gd name="T5" fmla="*/ 13 h 29"/>
                <a:gd name="T6" fmla="*/ 42 w 47"/>
                <a:gd name="T7" fmla="*/ 0 h 29"/>
                <a:gd name="T8" fmla="*/ 0 w 47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9">
                  <a:moveTo>
                    <a:pt x="0" y="16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19" y="24"/>
                    <a:pt x="33" y="18"/>
                    <a:pt x="47" y="1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6"/>
                    <a:pt x="14" y="11"/>
                    <a:pt x="0" y="1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ṧḷíḑe">
              <a:extLst>
                <a:ext uri="{FF2B5EF4-FFF2-40B4-BE49-F238E27FC236}">
                  <a16:creationId xmlns:a16="http://schemas.microsoft.com/office/drawing/2014/main" id="{576DEE7B-8435-4861-85C9-C44AFD316782}"/>
                </a:ext>
              </a:extLst>
            </p:cNvPr>
            <p:cNvSpPr/>
            <p:nvPr/>
          </p:nvSpPr>
          <p:spPr bwMode="auto">
            <a:xfrm>
              <a:off x="6431885" y="5229353"/>
              <a:ext cx="65860" cy="52688"/>
            </a:xfrm>
            <a:custGeom>
              <a:avLst/>
              <a:gdLst>
                <a:gd name="T0" fmla="*/ 0 w 45"/>
                <a:gd name="T1" fmla="*/ 26 h 37"/>
                <a:gd name="T2" fmla="*/ 8 w 45"/>
                <a:gd name="T3" fmla="*/ 37 h 37"/>
                <a:gd name="T4" fmla="*/ 45 w 45"/>
                <a:gd name="T5" fmla="*/ 11 h 37"/>
                <a:gd name="T6" fmla="*/ 37 w 45"/>
                <a:gd name="T7" fmla="*/ 0 h 37"/>
                <a:gd name="T8" fmla="*/ 0 w 45"/>
                <a:gd name="T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26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20" y="29"/>
                    <a:pt x="33" y="20"/>
                    <a:pt x="45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9"/>
                    <a:pt x="13" y="18"/>
                    <a:pt x="0" y="2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ś1íḋé">
              <a:extLst>
                <a:ext uri="{FF2B5EF4-FFF2-40B4-BE49-F238E27FC236}">
                  <a16:creationId xmlns:a16="http://schemas.microsoft.com/office/drawing/2014/main" id="{078FB94F-D47B-4D90-BD19-1BDF5F830C06}"/>
                </a:ext>
              </a:extLst>
            </p:cNvPr>
            <p:cNvSpPr/>
            <p:nvPr/>
          </p:nvSpPr>
          <p:spPr bwMode="auto">
            <a:xfrm>
              <a:off x="6319926" y="5301796"/>
              <a:ext cx="65860" cy="52688"/>
            </a:xfrm>
            <a:custGeom>
              <a:avLst/>
              <a:gdLst>
                <a:gd name="T0" fmla="*/ 0 w 46"/>
                <a:gd name="T1" fmla="*/ 22 h 34"/>
                <a:gd name="T2" fmla="*/ 7 w 46"/>
                <a:gd name="T3" fmla="*/ 34 h 34"/>
                <a:gd name="T4" fmla="*/ 46 w 46"/>
                <a:gd name="T5" fmla="*/ 11 h 34"/>
                <a:gd name="T6" fmla="*/ 39 w 46"/>
                <a:gd name="T7" fmla="*/ 0 h 34"/>
                <a:gd name="T8" fmla="*/ 0 w 46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4">
                  <a:moveTo>
                    <a:pt x="0" y="22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20" y="27"/>
                    <a:pt x="33" y="19"/>
                    <a:pt x="46" y="1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6" y="8"/>
                    <a:pt x="13" y="15"/>
                    <a:pt x="0" y="22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ṥ1iḑè">
              <a:extLst>
                <a:ext uri="{FF2B5EF4-FFF2-40B4-BE49-F238E27FC236}">
                  <a16:creationId xmlns:a16="http://schemas.microsoft.com/office/drawing/2014/main" id="{8BC9EF9B-0794-4733-AAA4-73E9D1877BBA}"/>
                </a:ext>
              </a:extLst>
            </p:cNvPr>
            <p:cNvSpPr/>
            <p:nvPr/>
          </p:nvSpPr>
          <p:spPr bwMode="auto">
            <a:xfrm>
              <a:off x="4726117" y="2443481"/>
              <a:ext cx="65860" cy="46104"/>
            </a:xfrm>
            <a:custGeom>
              <a:avLst/>
              <a:gdLst>
                <a:gd name="T0" fmla="*/ 46 w 46"/>
                <a:gd name="T1" fmla="*/ 12 h 32"/>
                <a:gd name="T2" fmla="*/ 40 w 46"/>
                <a:gd name="T3" fmla="*/ 0 h 32"/>
                <a:gd name="T4" fmla="*/ 0 w 46"/>
                <a:gd name="T5" fmla="*/ 21 h 32"/>
                <a:gd name="T6" fmla="*/ 6 w 46"/>
                <a:gd name="T7" fmla="*/ 32 h 32"/>
                <a:gd name="T8" fmla="*/ 46 w 46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6" y="12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6" y="6"/>
                    <a:pt x="13" y="13"/>
                    <a:pt x="0" y="2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9" y="25"/>
                    <a:pt x="32" y="18"/>
                    <a:pt x="46" y="12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šľîďè">
              <a:extLst>
                <a:ext uri="{FF2B5EF4-FFF2-40B4-BE49-F238E27FC236}">
                  <a16:creationId xmlns:a16="http://schemas.microsoft.com/office/drawing/2014/main" id="{05E81CA0-6A99-4641-8319-16CE012EE862}"/>
                </a:ext>
              </a:extLst>
            </p:cNvPr>
            <p:cNvSpPr/>
            <p:nvPr/>
          </p:nvSpPr>
          <p:spPr bwMode="auto">
            <a:xfrm>
              <a:off x="3889694" y="4109736"/>
              <a:ext cx="26344" cy="72448"/>
            </a:xfrm>
            <a:custGeom>
              <a:avLst/>
              <a:gdLst>
                <a:gd name="T0" fmla="*/ 6 w 19"/>
                <a:gd name="T1" fmla="*/ 46 h 46"/>
                <a:gd name="T2" fmla="*/ 19 w 19"/>
                <a:gd name="T3" fmla="*/ 44 h 46"/>
                <a:gd name="T4" fmla="*/ 13 w 19"/>
                <a:gd name="T5" fmla="*/ 0 h 46"/>
                <a:gd name="T6" fmla="*/ 0 w 19"/>
                <a:gd name="T7" fmla="*/ 1 h 46"/>
                <a:gd name="T8" fmla="*/ 6 w 19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6">
                  <a:moveTo>
                    <a:pt x="6" y="46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17" y="29"/>
                    <a:pt x="15" y="14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6"/>
                    <a:pt x="4" y="31"/>
                    <a:pt x="6" y="4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ṧľïḓè">
              <a:extLst>
                <a:ext uri="{FF2B5EF4-FFF2-40B4-BE49-F238E27FC236}">
                  <a16:creationId xmlns:a16="http://schemas.microsoft.com/office/drawing/2014/main" id="{E188CE54-C2A3-4D9F-A9E8-D74EE0CA152E}"/>
                </a:ext>
              </a:extLst>
            </p:cNvPr>
            <p:cNvSpPr/>
            <p:nvPr/>
          </p:nvSpPr>
          <p:spPr bwMode="auto">
            <a:xfrm>
              <a:off x="4844664" y="2390793"/>
              <a:ext cx="72448" cy="39516"/>
            </a:xfrm>
            <a:custGeom>
              <a:avLst/>
              <a:gdLst>
                <a:gd name="T0" fmla="*/ 47 w 47"/>
                <a:gd name="T1" fmla="*/ 13 h 30"/>
                <a:gd name="T2" fmla="*/ 42 w 47"/>
                <a:gd name="T3" fmla="*/ 0 h 30"/>
                <a:gd name="T4" fmla="*/ 0 w 47"/>
                <a:gd name="T5" fmla="*/ 18 h 30"/>
                <a:gd name="T6" fmla="*/ 6 w 47"/>
                <a:gd name="T7" fmla="*/ 30 h 30"/>
                <a:gd name="T8" fmla="*/ 47 w 47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7" y="1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8" y="6"/>
                    <a:pt x="14" y="12"/>
                    <a:pt x="0" y="1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9" y="24"/>
                    <a:pt x="33" y="18"/>
                    <a:pt x="47" y="13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ļîḍê">
              <a:extLst>
                <a:ext uri="{FF2B5EF4-FFF2-40B4-BE49-F238E27FC236}">
                  <a16:creationId xmlns:a16="http://schemas.microsoft.com/office/drawing/2014/main" id="{10D6CAD6-E321-45D8-8BEF-AF1DEF7C7482}"/>
                </a:ext>
              </a:extLst>
            </p:cNvPr>
            <p:cNvSpPr/>
            <p:nvPr/>
          </p:nvSpPr>
          <p:spPr bwMode="auto">
            <a:xfrm>
              <a:off x="4614153" y="2509341"/>
              <a:ext cx="65860" cy="52688"/>
            </a:xfrm>
            <a:custGeom>
              <a:avLst/>
              <a:gdLst>
                <a:gd name="T0" fmla="*/ 45 w 45"/>
                <a:gd name="T1" fmla="*/ 12 h 36"/>
                <a:gd name="T2" fmla="*/ 38 w 45"/>
                <a:gd name="T3" fmla="*/ 0 h 36"/>
                <a:gd name="T4" fmla="*/ 0 w 45"/>
                <a:gd name="T5" fmla="*/ 25 h 36"/>
                <a:gd name="T6" fmla="*/ 7 w 45"/>
                <a:gd name="T7" fmla="*/ 36 h 36"/>
                <a:gd name="T8" fmla="*/ 45 w 45"/>
                <a:gd name="T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45" y="1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5" y="8"/>
                    <a:pt x="12" y="16"/>
                    <a:pt x="0" y="2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9" y="28"/>
                    <a:pt x="32" y="20"/>
                    <a:pt x="45" y="12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ṣḻîḑè">
              <a:extLst>
                <a:ext uri="{FF2B5EF4-FFF2-40B4-BE49-F238E27FC236}">
                  <a16:creationId xmlns:a16="http://schemas.microsoft.com/office/drawing/2014/main" id="{B0E38197-77B0-4B10-9AC7-B6185552AB47}"/>
                </a:ext>
              </a:extLst>
            </p:cNvPr>
            <p:cNvSpPr/>
            <p:nvPr/>
          </p:nvSpPr>
          <p:spPr bwMode="auto">
            <a:xfrm>
              <a:off x="3876522" y="3978016"/>
              <a:ext cx="26344" cy="72448"/>
            </a:xfrm>
            <a:custGeom>
              <a:avLst/>
              <a:gdLst>
                <a:gd name="T0" fmla="*/ 3 w 16"/>
                <a:gd name="T1" fmla="*/ 46 h 46"/>
                <a:gd name="T2" fmla="*/ 16 w 16"/>
                <a:gd name="T3" fmla="*/ 45 h 46"/>
                <a:gd name="T4" fmla="*/ 14 w 16"/>
                <a:gd name="T5" fmla="*/ 0 h 46"/>
                <a:gd name="T6" fmla="*/ 0 w 16"/>
                <a:gd name="T7" fmla="*/ 1 h 46"/>
                <a:gd name="T8" fmla="*/ 3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3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5" y="30"/>
                    <a:pt x="14" y="15"/>
                    <a:pt x="1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6"/>
                    <a:pt x="2" y="31"/>
                    <a:pt x="3" y="4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1iḓê">
              <a:extLst>
                <a:ext uri="{FF2B5EF4-FFF2-40B4-BE49-F238E27FC236}">
                  <a16:creationId xmlns:a16="http://schemas.microsoft.com/office/drawing/2014/main" id="{1D83A933-9F6F-44DC-BA48-45F986829725}"/>
                </a:ext>
              </a:extLst>
            </p:cNvPr>
            <p:cNvSpPr/>
            <p:nvPr/>
          </p:nvSpPr>
          <p:spPr bwMode="auto">
            <a:xfrm>
              <a:off x="3942382" y="4373175"/>
              <a:ext cx="39516" cy="65860"/>
            </a:xfrm>
            <a:custGeom>
              <a:avLst/>
              <a:gdLst>
                <a:gd name="T0" fmla="*/ 14 w 26"/>
                <a:gd name="T1" fmla="*/ 47 h 47"/>
                <a:gd name="T2" fmla="*/ 26 w 26"/>
                <a:gd name="T3" fmla="*/ 43 h 47"/>
                <a:gd name="T4" fmla="*/ 13 w 26"/>
                <a:gd name="T5" fmla="*/ 0 h 47"/>
                <a:gd name="T6" fmla="*/ 0 w 26"/>
                <a:gd name="T7" fmla="*/ 4 h 47"/>
                <a:gd name="T8" fmla="*/ 14 w 26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7">
                  <a:moveTo>
                    <a:pt x="14" y="47"/>
                  </a:moveTo>
                  <a:cubicBezTo>
                    <a:pt x="26" y="43"/>
                    <a:pt x="26" y="43"/>
                    <a:pt x="26" y="43"/>
                  </a:cubicBezTo>
                  <a:cubicBezTo>
                    <a:pt x="22" y="29"/>
                    <a:pt x="17" y="14"/>
                    <a:pt x="1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8"/>
                    <a:pt x="9" y="33"/>
                    <a:pt x="14" y="47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ḷíde">
              <a:extLst>
                <a:ext uri="{FF2B5EF4-FFF2-40B4-BE49-F238E27FC236}">
                  <a16:creationId xmlns:a16="http://schemas.microsoft.com/office/drawing/2014/main" id="{55E23F76-820D-41CA-93E0-4BF5E02102AF}"/>
                </a:ext>
              </a:extLst>
            </p:cNvPr>
            <p:cNvSpPr/>
            <p:nvPr/>
          </p:nvSpPr>
          <p:spPr bwMode="auto">
            <a:xfrm>
              <a:off x="3988486" y="4498307"/>
              <a:ext cx="39516" cy="65860"/>
            </a:xfrm>
            <a:custGeom>
              <a:avLst/>
              <a:gdLst>
                <a:gd name="T0" fmla="*/ 17 w 29"/>
                <a:gd name="T1" fmla="*/ 47 h 47"/>
                <a:gd name="T2" fmla="*/ 29 w 29"/>
                <a:gd name="T3" fmla="*/ 42 h 47"/>
                <a:gd name="T4" fmla="*/ 12 w 29"/>
                <a:gd name="T5" fmla="*/ 0 h 47"/>
                <a:gd name="T6" fmla="*/ 0 w 29"/>
                <a:gd name="T7" fmla="*/ 5 h 47"/>
                <a:gd name="T8" fmla="*/ 17 w 2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17" y="47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3" y="28"/>
                    <a:pt x="18" y="14"/>
                    <a:pt x="1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19"/>
                    <a:pt x="11" y="33"/>
                    <a:pt x="17" y="47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ḻíḍê">
              <a:extLst>
                <a:ext uri="{FF2B5EF4-FFF2-40B4-BE49-F238E27FC236}">
                  <a16:creationId xmlns:a16="http://schemas.microsoft.com/office/drawing/2014/main" id="{F827FD18-DA75-4954-8A17-B2E2E346F341}"/>
                </a:ext>
              </a:extLst>
            </p:cNvPr>
            <p:cNvSpPr/>
            <p:nvPr/>
          </p:nvSpPr>
          <p:spPr bwMode="auto">
            <a:xfrm>
              <a:off x="3909454" y="4241456"/>
              <a:ext cx="39516" cy="72448"/>
            </a:xfrm>
            <a:custGeom>
              <a:avLst/>
              <a:gdLst>
                <a:gd name="T0" fmla="*/ 10 w 23"/>
                <a:gd name="T1" fmla="*/ 46 h 46"/>
                <a:gd name="T2" fmla="*/ 23 w 23"/>
                <a:gd name="T3" fmla="*/ 43 h 46"/>
                <a:gd name="T4" fmla="*/ 13 w 23"/>
                <a:gd name="T5" fmla="*/ 0 h 46"/>
                <a:gd name="T6" fmla="*/ 0 w 23"/>
                <a:gd name="T7" fmla="*/ 2 h 46"/>
                <a:gd name="T8" fmla="*/ 10 w 2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6">
                  <a:moveTo>
                    <a:pt x="10" y="4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0" y="29"/>
                    <a:pt x="16" y="14"/>
                    <a:pt x="1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7"/>
                    <a:pt x="7" y="32"/>
                    <a:pt x="10" y="4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ḑe">
              <a:extLst>
                <a:ext uri="{FF2B5EF4-FFF2-40B4-BE49-F238E27FC236}">
                  <a16:creationId xmlns:a16="http://schemas.microsoft.com/office/drawing/2014/main" id="{D9139E4E-3494-4561-84A2-5592525B9B4F}"/>
                </a:ext>
              </a:extLst>
            </p:cNvPr>
            <p:cNvSpPr/>
            <p:nvPr/>
          </p:nvSpPr>
          <p:spPr bwMode="auto">
            <a:xfrm>
              <a:off x="4218993" y="2858400"/>
              <a:ext cx="59276" cy="65860"/>
            </a:xfrm>
            <a:custGeom>
              <a:avLst/>
              <a:gdLst>
                <a:gd name="T0" fmla="*/ 39 w 39"/>
                <a:gd name="T1" fmla="*/ 9 h 43"/>
                <a:gd name="T2" fmla="*/ 28 w 39"/>
                <a:gd name="T3" fmla="*/ 0 h 43"/>
                <a:gd name="T4" fmla="*/ 0 w 39"/>
                <a:gd name="T5" fmla="*/ 35 h 43"/>
                <a:gd name="T6" fmla="*/ 11 w 39"/>
                <a:gd name="T7" fmla="*/ 43 h 43"/>
                <a:gd name="T8" fmla="*/ 39 w 39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3">
                  <a:moveTo>
                    <a:pt x="39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9" y="12"/>
                    <a:pt x="9" y="23"/>
                    <a:pt x="0" y="35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0" y="32"/>
                    <a:pt x="29" y="20"/>
                    <a:pt x="39" y="9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ṧ1idê">
              <a:extLst>
                <a:ext uri="{FF2B5EF4-FFF2-40B4-BE49-F238E27FC236}">
                  <a16:creationId xmlns:a16="http://schemas.microsoft.com/office/drawing/2014/main" id="{96A527BE-4BA2-4B9F-A015-2D4A345BE3DA}"/>
                </a:ext>
              </a:extLst>
            </p:cNvPr>
            <p:cNvSpPr/>
            <p:nvPr/>
          </p:nvSpPr>
          <p:spPr bwMode="auto">
            <a:xfrm>
              <a:off x="4304613" y="2759608"/>
              <a:ext cx="59276" cy="59276"/>
            </a:xfrm>
            <a:custGeom>
              <a:avLst/>
              <a:gdLst>
                <a:gd name="T0" fmla="*/ 40 w 40"/>
                <a:gd name="T1" fmla="*/ 10 h 42"/>
                <a:gd name="T2" fmla="*/ 31 w 40"/>
                <a:gd name="T3" fmla="*/ 0 h 42"/>
                <a:gd name="T4" fmla="*/ 0 w 40"/>
                <a:gd name="T5" fmla="*/ 33 h 42"/>
                <a:gd name="T6" fmla="*/ 10 w 40"/>
                <a:gd name="T7" fmla="*/ 42 h 42"/>
                <a:gd name="T8" fmla="*/ 40 w 40"/>
                <a:gd name="T9" fmla="*/ 1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0" y="11"/>
                    <a:pt x="10" y="22"/>
                    <a:pt x="0" y="3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20" y="31"/>
                    <a:pt x="30" y="20"/>
                    <a:pt x="40" y="1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ṩlïďe">
              <a:extLst>
                <a:ext uri="{FF2B5EF4-FFF2-40B4-BE49-F238E27FC236}">
                  <a16:creationId xmlns:a16="http://schemas.microsoft.com/office/drawing/2014/main" id="{3F30FD9F-C150-4247-8919-658C49E6858E}"/>
                </a:ext>
              </a:extLst>
            </p:cNvPr>
            <p:cNvSpPr/>
            <p:nvPr/>
          </p:nvSpPr>
          <p:spPr bwMode="auto">
            <a:xfrm>
              <a:off x="4139962" y="2963775"/>
              <a:ext cx="59276" cy="65860"/>
            </a:xfrm>
            <a:custGeom>
              <a:avLst/>
              <a:gdLst>
                <a:gd name="T0" fmla="*/ 37 w 37"/>
                <a:gd name="T1" fmla="*/ 7 h 44"/>
                <a:gd name="T2" fmla="*/ 26 w 37"/>
                <a:gd name="T3" fmla="*/ 0 h 44"/>
                <a:gd name="T4" fmla="*/ 0 w 37"/>
                <a:gd name="T5" fmla="*/ 37 h 44"/>
                <a:gd name="T6" fmla="*/ 12 w 37"/>
                <a:gd name="T7" fmla="*/ 44 h 44"/>
                <a:gd name="T8" fmla="*/ 37 w 37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4">
                  <a:moveTo>
                    <a:pt x="37" y="7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12"/>
                    <a:pt x="8" y="25"/>
                    <a:pt x="0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0" y="32"/>
                    <a:pt x="28" y="19"/>
                    <a:pt x="37" y="7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ṧ1îḋê">
              <a:extLst>
                <a:ext uri="{FF2B5EF4-FFF2-40B4-BE49-F238E27FC236}">
                  <a16:creationId xmlns:a16="http://schemas.microsoft.com/office/drawing/2014/main" id="{6215B1BD-F972-4A69-B239-FBA2CBD4505E}"/>
                </a:ext>
              </a:extLst>
            </p:cNvPr>
            <p:cNvSpPr/>
            <p:nvPr/>
          </p:nvSpPr>
          <p:spPr bwMode="auto">
            <a:xfrm>
              <a:off x="4067518" y="3075735"/>
              <a:ext cx="52688" cy="72448"/>
            </a:xfrm>
            <a:custGeom>
              <a:avLst/>
              <a:gdLst>
                <a:gd name="T0" fmla="*/ 0 w 36"/>
                <a:gd name="T1" fmla="*/ 41 h 47"/>
                <a:gd name="T2" fmla="*/ 12 w 36"/>
                <a:gd name="T3" fmla="*/ 47 h 47"/>
                <a:gd name="T4" fmla="*/ 13 w 36"/>
                <a:gd name="T5" fmla="*/ 45 h 47"/>
                <a:gd name="T6" fmla="*/ 36 w 36"/>
                <a:gd name="T7" fmla="*/ 7 h 47"/>
                <a:gd name="T8" fmla="*/ 24 w 36"/>
                <a:gd name="T9" fmla="*/ 0 h 47"/>
                <a:gd name="T10" fmla="*/ 1 w 36"/>
                <a:gd name="T11" fmla="*/ 39 h 47"/>
                <a:gd name="T12" fmla="*/ 0 w 36"/>
                <a:gd name="T13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0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20" y="32"/>
                    <a:pt x="28" y="20"/>
                    <a:pt x="36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13"/>
                    <a:pt x="8" y="26"/>
                    <a:pt x="1" y="39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ṡ1íḑe">
              <a:extLst>
                <a:ext uri="{FF2B5EF4-FFF2-40B4-BE49-F238E27FC236}">
                  <a16:creationId xmlns:a16="http://schemas.microsoft.com/office/drawing/2014/main" id="{5CC76AB6-2278-4292-9CBE-95BE1FCBD7F2}"/>
                </a:ext>
              </a:extLst>
            </p:cNvPr>
            <p:cNvSpPr/>
            <p:nvPr/>
          </p:nvSpPr>
          <p:spPr bwMode="auto">
            <a:xfrm>
              <a:off x="3876522" y="3846297"/>
              <a:ext cx="19760" cy="65860"/>
            </a:xfrm>
            <a:custGeom>
              <a:avLst/>
              <a:gdLst>
                <a:gd name="T0" fmla="*/ 0 w 15"/>
                <a:gd name="T1" fmla="*/ 45 h 45"/>
                <a:gd name="T2" fmla="*/ 14 w 15"/>
                <a:gd name="T3" fmla="*/ 45 h 45"/>
                <a:gd name="T4" fmla="*/ 15 w 15"/>
                <a:gd name="T5" fmla="*/ 0 h 45"/>
                <a:gd name="T6" fmla="*/ 1 w 15"/>
                <a:gd name="T7" fmla="*/ 0 h 45"/>
                <a:gd name="T8" fmla="*/ 0 w 1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0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4" y="29"/>
                    <a:pt x="14" y="15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5"/>
                    <a:pt x="0" y="29"/>
                    <a:pt x="0" y="45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1idè">
              <a:extLst>
                <a:ext uri="{FF2B5EF4-FFF2-40B4-BE49-F238E27FC236}">
                  <a16:creationId xmlns:a16="http://schemas.microsoft.com/office/drawing/2014/main" id="{ADF40B4F-4F20-4B59-A448-D4AB50E6A7CE}"/>
                </a:ext>
              </a:extLst>
            </p:cNvPr>
            <p:cNvSpPr/>
            <p:nvPr/>
          </p:nvSpPr>
          <p:spPr bwMode="auto">
            <a:xfrm>
              <a:off x="4502193" y="2588372"/>
              <a:ext cx="65860" cy="52688"/>
            </a:xfrm>
            <a:custGeom>
              <a:avLst/>
              <a:gdLst>
                <a:gd name="T0" fmla="*/ 43 w 43"/>
                <a:gd name="T1" fmla="*/ 10 h 37"/>
                <a:gd name="T2" fmla="*/ 36 w 43"/>
                <a:gd name="T3" fmla="*/ 0 h 37"/>
                <a:gd name="T4" fmla="*/ 0 w 43"/>
                <a:gd name="T5" fmla="*/ 27 h 37"/>
                <a:gd name="T6" fmla="*/ 8 w 43"/>
                <a:gd name="T7" fmla="*/ 37 h 37"/>
                <a:gd name="T8" fmla="*/ 43 w 43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43" y="1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3" y="8"/>
                    <a:pt x="11" y="18"/>
                    <a:pt x="0" y="2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0" y="28"/>
                    <a:pt x="31" y="19"/>
                    <a:pt x="43" y="1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lïḋê">
              <a:extLst>
                <a:ext uri="{FF2B5EF4-FFF2-40B4-BE49-F238E27FC236}">
                  <a16:creationId xmlns:a16="http://schemas.microsoft.com/office/drawing/2014/main" id="{D0620018-80BE-4400-9522-E4EE1F972197}"/>
                </a:ext>
              </a:extLst>
            </p:cNvPr>
            <p:cNvSpPr/>
            <p:nvPr/>
          </p:nvSpPr>
          <p:spPr bwMode="auto">
            <a:xfrm>
              <a:off x="3883110" y="3714577"/>
              <a:ext cx="26344" cy="65860"/>
            </a:xfrm>
            <a:custGeom>
              <a:avLst/>
              <a:gdLst>
                <a:gd name="T0" fmla="*/ 0 w 18"/>
                <a:gd name="T1" fmla="*/ 45 h 46"/>
                <a:gd name="T2" fmla="*/ 13 w 18"/>
                <a:gd name="T3" fmla="*/ 46 h 46"/>
                <a:gd name="T4" fmla="*/ 18 w 18"/>
                <a:gd name="T5" fmla="*/ 2 h 46"/>
                <a:gd name="T6" fmla="*/ 5 w 18"/>
                <a:gd name="T7" fmla="*/ 0 h 46"/>
                <a:gd name="T8" fmla="*/ 0 w 1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6">
                  <a:moveTo>
                    <a:pt x="0" y="45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5" y="31"/>
                    <a:pt x="16" y="16"/>
                    <a:pt x="18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5"/>
                    <a:pt x="1" y="30"/>
                    <a:pt x="0" y="45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ļïďé">
              <a:extLst>
                <a:ext uri="{FF2B5EF4-FFF2-40B4-BE49-F238E27FC236}">
                  <a16:creationId xmlns:a16="http://schemas.microsoft.com/office/drawing/2014/main" id="{273F5A96-0C5E-4FDE-BB7A-F6EF6A7DAC95}"/>
                </a:ext>
              </a:extLst>
            </p:cNvPr>
            <p:cNvSpPr/>
            <p:nvPr/>
          </p:nvSpPr>
          <p:spPr bwMode="auto">
            <a:xfrm>
              <a:off x="3896282" y="3582857"/>
              <a:ext cx="32932" cy="65860"/>
            </a:xfrm>
            <a:custGeom>
              <a:avLst/>
              <a:gdLst>
                <a:gd name="T0" fmla="*/ 0 w 21"/>
                <a:gd name="T1" fmla="*/ 45 h 47"/>
                <a:gd name="T2" fmla="*/ 13 w 21"/>
                <a:gd name="T3" fmla="*/ 47 h 47"/>
                <a:gd name="T4" fmla="*/ 21 w 21"/>
                <a:gd name="T5" fmla="*/ 3 h 47"/>
                <a:gd name="T6" fmla="*/ 8 w 21"/>
                <a:gd name="T7" fmla="*/ 0 h 47"/>
                <a:gd name="T8" fmla="*/ 0 w 2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7">
                  <a:moveTo>
                    <a:pt x="0" y="45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6" y="32"/>
                    <a:pt x="18" y="17"/>
                    <a:pt x="21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15"/>
                    <a:pt x="3" y="30"/>
                    <a:pt x="0" y="45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ïďé">
              <a:extLst>
                <a:ext uri="{FF2B5EF4-FFF2-40B4-BE49-F238E27FC236}">
                  <a16:creationId xmlns:a16="http://schemas.microsoft.com/office/drawing/2014/main" id="{21633291-1C29-4610-B87A-089FF15F6198}"/>
                </a:ext>
              </a:extLst>
            </p:cNvPr>
            <p:cNvSpPr/>
            <p:nvPr/>
          </p:nvSpPr>
          <p:spPr bwMode="auto">
            <a:xfrm>
              <a:off x="4396817" y="2667404"/>
              <a:ext cx="65860" cy="59276"/>
            </a:xfrm>
            <a:custGeom>
              <a:avLst/>
              <a:gdLst>
                <a:gd name="T0" fmla="*/ 43 w 43"/>
                <a:gd name="T1" fmla="*/ 10 h 40"/>
                <a:gd name="T2" fmla="*/ 34 w 43"/>
                <a:gd name="T3" fmla="*/ 0 h 40"/>
                <a:gd name="T4" fmla="*/ 0 w 43"/>
                <a:gd name="T5" fmla="*/ 30 h 40"/>
                <a:gd name="T6" fmla="*/ 9 w 43"/>
                <a:gd name="T7" fmla="*/ 40 h 40"/>
                <a:gd name="T8" fmla="*/ 43 w 43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0">
                  <a:moveTo>
                    <a:pt x="43" y="1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2" y="9"/>
                    <a:pt x="11" y="20"/>
                    <a:pt x="0" y="3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20" y="29"/>
                    <a:pt x="31" y="19"/>
                    <a:pt x="43" y="10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1ïḋè">
              <a:extLst>
                <a:ext uri="{FF2B5EF4-FFF2-40B4-BE49-F238E27FC236}">
                  <a16:creationId xmlns:a16="http://schemas.microsoft.com/office/drawing/2014/main" id="{6C08CE4E-9C6A-49FD-BF1C-B0F1947071E0}"/>
                </a:ext>
              </a:extLst>
            </p:cNvPr>
            <p:cNvSpPr/>
            <p:nvPr/>
          </p:nvSpPr>
          <p:spPr bwMode="auto">
            <a:xfrm>
              <a:off x="4778804" y="5361072"/>
              <a:ext cx="72448" cy="52688"/>
            </a:xfrm>
            <a:custGeom>
              <a:avLst/>
              <a:gdLst>
                <a:gd name="T0" fmla="*/ 41 w 46"/>
                <a:gd name="T1" fmla="*/ 32 h 32"/>
                <a:gd name="T2" fmla="*/ 46 w 46"/>
                <a:gd name="T3" fmla="*/ 19 h 32"/>
                <a:gd name="T4" fmla="*/ 6 w 46"/>
                <a:gd name="T5" fmla="*/ 0 h 32"/>
                <a:gd name="T6" fmla="*/ 0 w 46"/>
                <a:gd name="T7" fmla="*/ 12 h 32"/>
                <a:gd name="T8" fmla="*/ 41 w 4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1" y="32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33" y="13"/>
                    <a:pt x="19" y="7"/>
                    <a:pt x="6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9"/>
                    <a:pt x="27" y="25"/>
                    <a:pt x="41" y="32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lïḋè">
              <a:extLst>
                <a:ext uri="{FF2B5EF4-FFF2-40B4-BE49-F238E27FC236}">
                  <a16:creationId xmlns:a16="http://schemas.microsoft.com/office/drawing/2014/main" id="{1A4D3BDC-B740-48CE-942C-DF35E64E5C30}"/>
                </a:ext>
              </a:extLst>
            </p:cNvPr>
            <p:cNvSpPr/>
            <p:nvPr/>
          </p:nvSpPr>
          <p:spPr bwMode="auto">
            <a:xfrm>
              <a:off x="4548293" y="5222765"/>
              <a:ext cx="65860" cy="59276"/>
            </a:xfrm>
            <a:custGeom>
              <a:avLst/>
              <a:gdLst>
                <a:gd name="T0" fmla="*/ 44 w 44"/>
                <a:gd name="T1" fmla="*/ 25 h 37"/>
                <a:gd name="T2" fmla="*/ 8 w 44"/>
                <a:gd name="T3" fmla="*/ 0 h 37"/>
                <a:gd name="T4" fmla="*/ 0 w 44"/>
                <a:gd name="T5" fmla="*/ 11 h 37"/>
                <a:gd name="T6" fmla="*/ 37 w 44"/>
                <a:gd name="T7" fmla="*/ 37 h 37"/>
                <a:gd name="T8" fmla="*/ 44 w 44"/>
                <a:gd name="T9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44" y="25"/>
                  </a:moveTo>
                  <a:cubicBezTo>
                    <a:pt x="32" y="17"/>
                    <a:pt x="20" y="9"/>
                    <a:pt x="8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0"/>
                    <a:pt x="24" y="28"/>
                    <a:pt x="37" y="37"/>
                  </a:cubicBezTo>
                  <a:lnTo>
                    <a:pt x="44" y="25"/>
                  </a:ln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ṩľiḋe">
              <a:extLst>
                <a:ext uri="{FF2B5EF4-FFF2-40B4-BE49-F238E27FC236}">
                  <a16:creationId xmlns:a16="http://schemas.microsoft.com/office/drawing/2014/main" id="{8A09E035-AB9F-416D-93E1-D85BB70B6DB5}"/>
                </a:ext>
              </a:extLst>
            </p:cNvPr>
            <p:cNvSpPr/>
            <p:nvPr/>
          </p:nvSpPr>
          <p:spPr bwMode="auto">
            <a:xfrm>
              <a:off x="4350713" y="5051529"/>
              <a:ext cx="59276" cy="59276"/>
            </a:xfrm>
            <a:custGeom>
              <a:avLst/>
              <a:gdLst>
                <a:gd name="T0" fmla="*/ 32 w 41"/>
                <a:gd name="T1" fmla="*/ 41 h 41"/>
                <a:gd name="T2" fmla="*/ 41 w 41"/>
                <a:gd name="T3" fmla="*/ 32 h 41"/>
                <a:gd name="T4" fmla="*/ 9 w 41"/>
                <a:gd name="T5" fmla="*/ 0 h 41"/>
                <a:gd name="T6" fmla="*/ 0 w 41"/>
                <a:gd name="T7" fmla="*/ 10 h 41"/>
                <a:gd name="T8" fmla="*/ 32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2" y="41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30" y="21"/>
                    <a:pt x="19" y="11"/>
                    <a:pt x="9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21" y="31"/>
                    <a:pt x="32" y="41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ļiďê">
              <a:extLst>
                <a:ext uri="{FF2B5EF4-FFF2-40B4-BE49-F238E27FC236}">
                  <a16:creationId xmlns:a16="http://schemas.microsoft.com/office/drawing/2014/main" id="{274817C4-21FE-4F92-A35E-DF4EF14DD7D9}"/>
                </a:ext>
              </a:extLst>
            </p:cNvPr>
            <p:cNvSpPr/>
            <p:nvPr/>
          </p:nvSpPr>
          <p:spPr bwMode="auto">
            <a:xfrm>
              <a:off x="4442917" y="5143733"/>
              <a:ext cx="65860" cy="59276"/>
            </a:xfrm>
            <a:custGeom>
              <a:avLst/>
              <a:gdLst>
                <a:gd name="T0" fmla="*/ 35 w 43"/>
                <a:gd name="T1" fmla="*/ 39 h 39"/>
                <a:gd name="T2" fmla="*/ 43 w 43"/>
                <a:gd name="T3" fmla="*/ 29 h 39"/>
                <a:gd name="T4" fmla="*/ 9 w 43"/>
                <a:gd name="T5" fmla="*/ 0 h 39"/>
                <a:gd name="T6" fmla="*/ 0 w 43"/>
                <a:gd name="T7" fmla="*/ 11 h 39"/>
                <a:gd name="T8" fmla="*/ 35 w 4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35" y="39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32" y="20"/>
                    <a:pt x="20" y="10"/>
                    <a:pt x="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0"/>
                    <a:pt x="23" y="30"/>
                    <a:pt x="35" y="39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ŝľíḑé">
              <a:extLst>
                <a:ext uri="{FF2B5EF4-FFF2-40B4-BE49-F238E27FC236}">
                  <a16:creationId xmlns:a16="http://schemas.microsoft.com/office/drawing/2014/main" id="{13690F73-7BF8-42EC-9786-63F1C60058B7}"/>
                </a:ext>
              </a:extLst>
            </p:cNvPr>
            <p:cNvSpPr/>
            <p:nvPr/>
          </p:nvSpPr>
          <p:spPr bwMode="auto">
            <a:xfrm>
              <a:off x="4903936" y="5420344"/>
              <a:ext cx="65860" cy="39516"/>
            </a:xfrm>
            <a:custGeom>
              <a:avLst/>
              <a:gdLst>
                <a:gd name="T0" fmla="*/ 42 w 47"/>
                <a:gd name="T1" fmla="*/ 29 h 29"/>
                <a:gd name="T2" fmla="*/ 47 w 47"/>
                <a:gd name="T3" fmla="*/ 16 h 29"/>
                <a:gd name="T4" fmla="*/ 5 w 47"/>
                <a:gd name="T5" fmla="*/ 0 h 29"/>
                <a:gd name="T6" fmla="*/ 0 w 47"/>
                <a:gd name="T7" fmla="*/ 13 h 29"/>
                <a:gd name="T8" fmla="*/ 42 w 4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9">
                  <a:moveTo>
                    <a:pt x="42" y="29"/>
                  </a:moveTo>
                  <a:cubicBezTo>
                    <a:pt x="47" y="16"/>
                    <a:pt x="47" y="16"/>
                    <a:pt x="47" y="16"/>
                  </a:cubicBezTo>
                  <a:cubicBezTo>
                    <a:pt x="33" y="11"/>
                    <a:pt x="19" y="6"/>
                    <a:pt x="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4" y="18"/>
                    <a:pt x="28" y="24"/>
                    <a:pt x="42" y="29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sļîḋê">
              <a:extLst>
                <a:ext uri="{FF2B5EF4-FFF2-40B4-BE49-F238E27FC236}">
                  <a16:creationId xmlns:a16="http://schemas.microsoft.com/office/drawing/2014/main" id="{984BBEBE-F126-450E-8FB6-FABA03601981}"/>
                </a:ext>
              </a:extLst>
            </p:cNvPr>
            <p:cNvSpPr/>
            <p:nvPr/>
          </p:nvSpPr>
          <p:spPr bwMode="auto">
            <a:xfrm>
              <a:off x="4660257" y="5301796"/>
              <a:ext cx="72448" cy="46104"/>
            </a:xfrm>
            <a:custGeom>
              <a:avLst/>
              <a:gdLst>
                <a:gd name="T0" fmla="*/ 45 w 45"/>
                <a:gd name="T1" fmla="*/ 22 h 34"/>
                <a:gd name="T2" fmla="*/ 7 w 45"/>
                <a:gd name="T3" fmla="*/ 0 h 34"/>
                <a:gd name="T4" fmla="*/ 0 w 45"/>
                <a:gd name="T5" fmla="*/ 11 h 34"/>
                <a:gd name="T6" fmla="*/ 38 w 45"/>
                <a:gd name="T7" fmla="*/ 34 h 34"/>
                <a:gd name="T8" fmla="*/ 45 w 45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5" y="22"/>
                  </a:moveTo>
                  <a:cubicBezTo>
                    <a:pt x="32" y="15"/>
                    <a:pt x="19" y="7"/>
                    <a:pt x="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19"/>
                    <a:pt x="25" y="26"/>
                    <a:pt x="38" y="34"/>
                  </a:cubicBezTo>
                  <a:lnTo>
                    <a:pt x="45" y="22"/>
                  </a:ln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ḷïḓé">
              <a:extLst>
                <a:ext uri="{FF2B5EF4-FFF2-40B4-BE49-F238E27FC236}">
                  <a16:creationId xmlns:a16="http://schemas.microsoft.com/office/drawing/2014/main" id="{380346DB-794E-4A55-B660-14E364688B22}"/>
                </a:ext>
              </a:extLst>
            </p:cNvPr>
            <p:cNvSpPr/>
            <p:nvPr/>
          </p:nvSpPr>
          <p:spPr bwMode="auto">
            <a:xfrm>
              <a:off x="4107034" y="4735402"/>
              <a:ext cx="46104" cy="65860"/>
            </a:xfrm>
            <a:custGeom>
              <a:avLst/>
              <a:gdLst>
                <a:gd name="T0" fmla="*/ 23 w 35"/>
                <a:gd name="T1" fmla="*/ 45 h 45"/>
                <a:gd name="T2" fmla="*/ 35 w 35"/>
                <a:gd name="T3" fmla="*/ 38 h 45"/>
                <a:gd name="T4" fmla="*/ 11 w 35"/>
                <a:gd name="T5" fmla="*/ 0 h 45"/>
                <a:gd name="T6" fmla="*/ 0 w 35"/>
                <a:gd name="T7" fmla="*/ 7 h 45"/>
                <a:gd name="T8" fmla="*/ 23 w 3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5">
                  <a:moveTo>
                    <a:pt x="23" y="45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27" y="26"/>
                    <a:pt x="19" y="13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20"/>
                    <a:pt x="15" y="33"/>
                    <a:pt x="23" y="45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ṣ1idè">
              <a:extLst>
                <a:ext uri="{FF2B5EF4-FFF2-40B4-BE49-F238E27FC236}">
                  <a16:creationId xmlns:a16="http://schemas.microsoft.com/office/drawing/2014/main" id="{86881A4D-002E-430B-98B9-66BE92FE34C2}"/>
                </a:ext>
              </a:extLst>
            </p:cNvPr>
            <p:cNvSpPr/>
            <p:nvPr/>
          </p:nvSpPr>
          <p:spPr bwMode="auto">
            <a:xfrm>
              <a:off x="4041174" y="4616854"/>
              <a:ext cx="46104" cy="72448"/>
            </a:xfrm>
            <a:custGeom>
              <a:avLst/>
              <a:gdLst>
                <a:gd name="T0" fmla="*/ 21 w 33"/>
                <a:gd name="T1" fmla="*/ 46 h 46"/>
                <a:gd name="T2" fmla="*/ 33 w 33"/>
                <a:gd name="T3" fmla="*/ 40 h 46"/>
                <a:gd name="T4" fmla="*/ 13 w 33"/>
                <a:gd name="T5" fmla="*/ 0 h 46"/>
                <a:gd name="T6" fmla="*/ 0 w 33"/>
                <a:gd name="T7" fmla="*/ 6 h 46"/>
                <a:gd name="T8" fmla="*/ 21 w 3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6">
                  <a:moveTo>
                    <a:pt x="21" y="46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26" y="27"/>
                    <a:pt x="19" y="14"/>
                    <a:pt x="13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20"/>
                    <a:pt x="14" y="33"/>
                    <a:pt x="21" y="46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ḻiďé">
              <a:extLst>
                <a:ext uri="{FF2B5EF4-FFF2-40B4-BE49-F238E27FC236}">
                  <a16:creationId xmlns:a16="http://schemas.microsoft.com/office/drawing/2014/main" id="{6FB7F5EC-F290-40CC-B99A-F8BE05CF5F2A}"/>
                </a:ext>
              </a:extLst>
            </p:cNvPr>
            <p:cNvSpPr/>
            <p:nvPr/>
          </p:nvSpPr>
          <p:spPr bwMode="auto">
            <a:xfrm>
              <a:off x="4172894" y="4847366"/>
              <a:ext cx="59276" cy="65860"/>
            </a:xfrm>
            <a:custGeom>
              <a:avLst/>
              <a:gdLst>
                <a:gd name="T0" fmla="*/ 27 w 38"/>
                <a:gd name="T1" fmla="*/ 44 h 44"/>
                <a:gd name="T2" fmla="*/ 38 w 38"/>
                <a:gd name="T3" fmla="*/ 36 h 44"/>
                <a:gd name="T4" fmla="*/ 11 w 38"/>
                <a:gd name="T5" fmla="*/ 0 h 44"/>
                <a:gd name="T6" fmla="*/ 0 w 38"/>
                <a:gd name="T7" fmla="*/ 8 h 44"/>
                <a:gd name="T8" fmla="*/ 27 w 3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27" y="44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29" y="24"/>
                    <a:pt x="20" y="12"/>
                    <a:pt x="1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20"/>
                    <a:pt x="18" y="32"/>
                    <a:pt x="27" y="44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ṧ1íḑé">
              <a:extLst>
                <a:ext uri="{FF2B5EF4-FFF2-40B4-BE49-F238E27FC236}">
                  <a16:creationId xmlns:a16="http://schemas.microsoft.com/office/drawing/2014/main" id="{EFCB978E-C21B-4294-9A21-CB1F02F2EB0A}"/>
                </a:ext>
              </a:extLst>
            </p:cNvPr>
            <p:cNvSpPr/>
            <p:nvPr/>
          </p:nvSpPr>
          <p:spPr bwMode="auto">
            <a:xfrm>
              <a:off x="4258509" y="4952741"/>
              <a:ext cx="59276" cy="65860"/>
            </a:xfrm>
            <a:custGeom>
              <a:avLst/>
              <a:gdLst>
                <a:gd name="T0" fmla="*/ 30 w 40"/>
                <a:gd name="T1" fmla="*/ 43 h 43"/>
                <a:gd name="T2" fmla="*/ 40 w 40"/>
                <a:gd name="T3" fmla="*/ 34 h 43"/>
                <a:gd name="T4" fmla="*/ 10 w 40"/>
                <a:gd name="T5" fmla="*/ 0 h 43"/>
                <a:gd name="T6" fmla="*/ 0 w 40"/>
                <a:gd name="T7" fmla="*/ 9 h 43"/>
                <a:gd name="T8" fmla="*/ 30 w 4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30" y="43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30" y="23"/>
                    <a:pt x="20" y="12"/>
                    <a:pt x="1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" y="20"/>
                    <a:pt x="20" y="32"/>
                    <a:pt x="30" y="43"/>
                  </a:cubicBezTo>
                  <a:close/>
                </a:path>
              </a:pathLst>
            </a:custGeom>
            <a:solidFill>
              <a:srgbClr val="F7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37B6867-BD87-4DE1-BC50-2F3A166AF6D3}"/>
              </a:ext>
            </a:extLst>
          </p:cNvPr>
          <p:cNvSpPr txBox="1"/>
          <p:nvPr/>
        </p:nvSpPr>
        <p:spPr>
          <a:xfrm>
            <a:off x="3774733" y="454825"/>
            <a:ext cx="532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第二周哈希表预备知识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DB7DED-1F9D-A4B7-FB0B-947BD36FB524}"/>
              </a:ext>
            </a:extLst>
          </p:cNvPr>
          <p:cNvSpPr/>
          <p:nvPr/>
        </p:nvSpPr>
        <p:spPr>
          <a:xfrm>
            <a:off x="5021321" y="1746689"/>
            <a:ext cx="2149358" cy="821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Python</a:t>
            </a:r>
            <a:r>
              <a:rPr lang="zh-CN" altLang="en-US" sz="2000" b="1" dirty="0"/>
              <a:t>的字典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169C11E-E316-A691-1F33-9C6ED62EE280}"/>
              </a:ext>
            </a:extLst>
          </p:cNvPr>
          <p:cNvSpPr txBox="1"/>
          <p:nvPr/>
        </p:nvSpPr>
        <p:spPr>
          <a:xfrm>
            <a:off x="1899827" y="2995469"/>
            <a:ext cx="82515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的哈希表就是字典（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Dictionary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。哈希表是一种以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存储和访问数据的数据结构。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字典中的键必须是唯一的，而值可以是任意类型的对象。可以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使用键来访问、插入、更新或删除对应的值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与列表（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）和元组（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Tuple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）不同，字典是通过键而不是位置来存储和访问数据的。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字典的优势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能够快速通过键来查找和操作数据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，因为它内部使用了哈希表来存储键和值的映射关系。这使得字典成为处理大量数据时的有效工具。</a:t>
            </a:r>
          </a:p>
        </p:txBody>
      </p:sp>
    </p:spTree>
    <p:extLst>
      <p:ext uri="{BB962C8B-B14F-4D97-AF65-F5344CB8AC3E}">
        <p14:creationId xmlns:p14="http://schemas.microsoft.com/office/powerpoint/2010/main" val="300893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2D5ABECF-5AF4-76DE-48E6-2E8D3899EE15}"/>
              </a:ext>
            </a:extLst>
          </p:cNvPr>
          <p:cNvSpPr/>
          <p:nvPr/>
        </p:nvSpPr>
        <p:spPr>
          <a:xfrm>
            <a:off x="5083628" y="2982687"/>
            <a:ext cx="2024743" cy="1110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哈希算法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2D733-CCB7-2077-6080-FCDE1E7F0132}"/>
              </a:ext>
            </a:extLst>
          </p:cNvPr>
          <p:cNvSpPr txBox="1"/>
          <p:nvPr/>
        </p:nvSpPr>
        <p:spPr>
          <a:xfrm>
            <a:off x="2590800" y="1421175"/>
            <a:ext cx="744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例：</a:t>
            </a:r>
            <a:r>
              <a:rPr lang="en-US" altLang="zh-CN" sz="2000" b="1" dirty="0">
                <a:effectLst/>
                <a:latin typeface="Consolas" panose="020B0609020204030204" pitchFamily="49" charset="0"/>
              </a:rPr>
              <a:t>d={'name':'jay' , 'age':22 , 'hoppy':'sing'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6E1F3-150F-D1DC-C863-5651115EE296}"/>
              </a:ext>
            </a:extLst>
          </p:cNvPr>
          <p:cNvSpPr txBox="1"/>
          <p:nvPr/>
        </p:nvSpPr>
        <p:spPr>
          <a:xfrm>
            <a:off x="2427515" y="2903585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name</a:t>
            </a:r>
          </a:p>
          <a:p>
            <a:endParaRPr lang="en-US" altLang="zh-CN" sz="2400" dirty="0"/>
          </a:p>
          <a:p>
            <a:r>
              <a:rPr lang="en-US" altLang="zh-CN" sz="2400" dirty="0"/>
              <a:t>age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2224D10-D802-92AC-6326-4973C6A3EEBA}"/>
              </a:ext>
            </a:extLst>
          </p:cNvPr>
          <p:cNvCxnSpPr/>
          <p:nvPr/>
        </p:nvCxnSpPr>
        <p:spPr>
          <a:xfrm>
            <a:off x="3461657" y="3167743"/>
            <a:ext cx="1491343" cy="185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599D7F-2DD6-35F6-F421-9F294921AEF7}"/>
              </a:ext>
            </a:extLst>
          </p:cNvPr>
          <p:cNvCxnSpPr>
            <a:cxnSpLocks/>
          </p:cNvCxnSpPr>
          <p:nvPr/>
        </p:nvCxnSpPr>
        <p:spPr>
          <a:xfrm flipV="1">
            <a:off x="3461656" y="3616959"/>
            <a:ext cx="1491343" cy="291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9A784D-52E2-55F2-9807-425986EFCEDD}"/>
              </a:ext>
            </a:extLst>
          </p:cNvPr>
          <p:cNvCxnSpPr>
            <a:cxnSpLocks/>
          </p:cNvCxnSpPr>
          <p:nvPr/>
        </p:nvCxnSpPr>
        <p:spPr>
          <a:xfrm flipV="1">
            <a:off x="7195456" y="3069772"/>
            <a:ext cx="1491343" cy="375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0F7F28-A4D8-0CA6-987C-6FD335F0FAF9}"/>
              </a:ext>
            </a:extLst>
          </p:cNvPr>
          <p:cNvCxnSpPr/>
          <p:nvPr/>
        </p:nvCxnSpPr>
        <p:spPr>
          <a:xfrm>
            <a:off x="7195455" y="3660502"/>
            <a:ext cx="1491343" cy="185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0E580EB-ABD2-87A2-4F15-E52C9F22FDA7}"/>
              </a:ext>
            </a:extLst>
          </p:cNvPr>
          <p:cNvSpPr/>
          <p:nvPr/>
        </p:nvSpPr>
        <p:spPr>
          <a:xfrm>
            <a:off x="8784771" y="2819401"/>
            <a:ext cx="1251858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639BFA-EE5F-E79C-A712-BE2D513F2C0F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9410700" y="2819401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A87EE1-F8E5-866B-3E20-8FC194C4CAB2}"/>
              </a:ext>
            </a:extLst>
          </p:cNvPr>
          <p:cNvSpPr txBox="1"/>
          <p:nvPr/>
        </p:nvSpPr>
        <p:spPr>
          <a:xfrm>
            <a:off x="8752111" y="2878430"/>
            <a:ext cx="13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name  jay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6F2672-7AD0-AEF1-C82B-3C368F3959FB}"/>
              </a:ext>
            </a:extLst>
          </p:cNvPr>
          <p:cNvSpPr/>
          <p:nvPr/>
        </p:nvSpPr>
        <p:spPr>
          <a:xfrm>
            <a:off x="8784771" y="3578860"/>
            <a:ext cx="1251858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036925-C67C-679B-7EEE-4AAB4BBEB2BA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9410700" y="357886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C44F87-EB4E-8F3A-D7A3-16F5E02F45C0}"/>
              </a:ext>
            </a:extLst>
          </p:cNvPr>
          <p:cNvSpPr txBox="1"/>
          <p:nvPr/>
        </p:nvSpPr>
        <p:spPr>
          <a:xfrm>
            <a:off x="8752111" y="3637889"/>
            <a:ext cx="13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age     22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0CAFE0A-15FC-ACD6-5D7A-070A25EB273D}"/>
              </a:ext>
            </a:extLst>
          </p:cNvPr>
          <p:cNvSpPr/>
          <p:nvPr/>
        </p:nvSpPr>
        <p:spPr>
          <a:xfrm>
            <a:off x="2373086" y="4499235"/>
            <a:ext cx="1121228" cy="587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key</a:t>
            </a:r>
            <a:endParaRPr lang="zh-CN" altLang="en-US" sz="20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9BC5E8F-EFDD-7C3D-ED4F-833A1D7FBC17}"/>
              </a:ext>
            </a:extLst>
          </p:cNvPr>
          <p:cNvSpPr/>
          <p:nvPr/>
        </p:nvSpPr>
        <p:spPr>
          <a:xfrm>
            <a:off x="8730339" y="4499235"/>
            <a:ext cx="1545775" cy="587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Key : value</a:t>
            </a:r>
            <a:endParaRPr lang="zh-CN" altLang="en-US" sz="2000" b="1" dirty="0"/>
          </a:p>
        </p:txBody>
      </p:sp>
      <p:grpSp>
        <p:nvGrpSpPr>
          <p:cNvPr id="28" name="a919e6b1-981e-4219-96cd-80e31dee32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E12B58-ED42-1421-DB8C-87BD8F0D852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0481" y="153155"/>
            <a:ext cx="948473" cy="935416"/>
            <a:chOff x="3898900" y="1274763"/>
            <a:chExt cx="4381500" cy="4321176"/>
          </a:xfrm>
        </p:grpSpPr>
        <p:sp>
          <p:nvSpPr>
            <p:cNvPr id="29" name="ïşľîďè">
              <a:extLst>
                <a:ext uri="{FF2B5EF4-FFF2-40B4-BE49-F238E27FC236}">
                  <a16:creationId xmlns:a16="http://schemas.microsoft.com/office/drawing/2014/main" id="{35DDEA11-0BDA-5ABB-6BF7-70488A873FA7}"/>
                </a:ext>
              </a:extLst>
            </p:cNvPr>
            <p:cNvSpPr/>
            <p:nvPr/>
          </p:nvSpPr>
          <p:spPr bwMode="auto">
            <a:xfrm>
              <a:off x="3898900" y="5499101"/>
              <a:ext cx="4381500" cy="96838"/>
            </a:xfrm>
            <a:custGeom>
              <a:avLst/>
              <a:gdLst>
                <a:gd name="T0" fmla="*/ 759 w 768"/>
                <a:gd name="T1" fmla="*/ 0 h 17"/>
                <a:gd name="T2" fmla="*/ 9 w 768"/>
                <a:gd name="T3" fmla="*/ 0 h 17"/>
                <a:gd name="T4" fmla="*/ 0 w 768"/>
                <a:gd name="T5" fmla="*/ 8 h 17"/>
                <a:gd name="T6" fmla="*/ 0 w 768"/>
                <a:gd name="T7" fmla="*/ 8 h 17"/>
                <a:gd name="T8" fmla="*/ 9 w 768"/>
                <a:gd name="T9" fmla="*/ 17 h 17"/>
                <a:gd name="T10" fmla="*/ 759 w 768"/>
                <a:gd name="T11" fmla="*/ 17 h 17"/>
                <a:gd name="T12" fmla="*/ 768 w 768"/>
                <a:gd name="T13" fmla="*/ 8 h 17"/>
                <a:gd name="T14" fmla="*/ 768 w 768"/>
                <a:gd name="T15" fmla="*/ 8 h 17"/>
                <a:gd name="T16" fmla="*/ 759 w 76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8" h="17">
                  <a:moveTo>
                    <a:pt x="7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64" y="17"/>
                    <a:pt x="768" y="13"/>
                    <a:pt x="768" y="8"/>
                  </a:cubicBezTo>
                  <a:cubicBezTo>
                    <a:pt x="768" y="8"/>
                    <a:pt x="768" y="8"/>
                    <a:pt x="768" y="8"/>
                  </a:cubicBezTo>
                  <a:cubicBezTo>
                    <a:pt x="768" y="4"/>
                    <a:pt x="764" y="0"/>
                    <a:pt x="759" y="0"/>
                  </a:cubicBezTo>
                  <a:close/>
                </a:path>
              </a:pathLst>
            </a:custGeom>
            <a:solidFill>
              <a:srgbClr val="E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ŝļîḓè">
              <a:extLst>
                <a:ext uri="{FF2B5EF4-FFF2-40B4-BE49-F238E27FC236}">
                  <a16:creationId xmlns:a16="http://schemas.microsoft.com/office/drawing/2014/main" id="{8879DDBB-5F1B-AB4B-5CE3-71EEE3CC2943}"/>
                </a:ext>
              </a:extLst>
            </p:cNvPr>
            <p:cNvSpPr/>
            <p:nvPr/>
          </p:nvSpPr>
          <p:spPr bwMode="auto">
            <a:xfrm>
              <a:off x="7197725" y="3927476"/>
              <a:ext cx="889000" cy="1257300"/>
            </a:xfrm>
            <a:custGeom>
              <a:avLst/>
              <a:gdLst>
                <a:gd name="T0" fmla="*/ 155 w 156"/>
                <a:gd name="T1" fmla="*/ 78 h 221"/>
                <a:gd name="T2" fmla="*/ 137 w 156"/>
                <a:gd name="T3" fmla="*/ 61 h 221"/>
                <a:gd name="T4" fmla="*/ 119 w 156"/>
                <a:gd name="T5" fmla="*/ 79 h 221"/>
                <a:gd name="T6" fmla="*/ 120 w 156"/>
                <a:gd name="T7" fmla="*/ 103 h 221"/>
                <a:gd name="T8" fmla="*/ 113 w 156"/>
                <a:gd name="T9" fmla="*/ 121 h 221"/>
                <a:gd name="T10" fmla="*/ 96 w 156"/>
                <a:gd name="T11" fmla="*/ 129 h 221"/>
                <a:gd name="T12" fmla="*/ 94 w 156"/>
                <a:gd name="T13" fmla="*/ 129 h 221"/>
                <a:gd name="T14" fmla="*/ 94 w 156"/>
                <a:gd name="T15" fmla="*/ 21 h 221"/>
                <a:gd name="T16" fmla="*/ 72 w 156"/>
                <a:gd name="T17" fmla="*/ 0 h 221"/>
                <a:gd name="T18" fmla="*/ 50 w 156"/>
                <a:gd name="T19" fmla="*/ 21 h 221"/>
                <a:gd name="T20" fmla="*/ 50 w 156"/>
                <a:gd name="T21" fmla="*/ 92 h 221"/>
                <a:gd name="T22" fmla="*/ 41 w 156"/>
                <a:gd name="T23" fmla="*/ 85 h 221"/>
                <a:gd name="T24" fmla="*/ 35 w 156"/>
                <a:gd name="T25" fmla="*/ 67 h 221"/>
                <a:gd name="T26" fmla="*/ 19 w 156"/>
                <a:gd name="T27" fmla="*/ 49 h 221"/>
                <a:gd name="T28" fmla="*/ 18 w 156"/>
                <a:gd name="T29" fmla="*/ 49 h 221"/>
                <a:gd name="T30" fmla="*/ 1 w 156"/>
                <a:gd name="T31" fmla="*/ 66 h 221"/>
                <a:gd name="T32" fmla="*/ 15 w 156"/>
                <a:gd name="T33" fmla="*/ 110 h 221"/>
                <a:gd name="T34" fmla="*/ 50 w 156"/>
                <a:gd name="T35" fmla="*/ 127 h 221"/>
                <a:gd name="T36" fmla="*/ 50 w 156"/>
                <a:gd name="T37" fmla="*/ 221 h 221"/>
                <a:gd name="T38" fmla="*/ 94 w 156"/>
                <a:gd name="T39" fmla="*/ 221 h 221"/>
                <a:gd name="T40" fmla="*/ 94 w 156"/>
                <a:gd name="T41" fmla="*/ 165 h 221"/>
                <a:gd name="T42" fmla="*/ 96 w 156"/>
                <a:gd name="T43" fmla="*/ 165 h 221"/>
                <a:gd name="T44" fmla="*/ 139 w 156"/>
                <a:gd name="T45" fmla="*/ 146 h 221"/>
                <a:gd name="T46" fmla="*/ 156 w 156"/>
                <a:gd name="T47" fmla="*/ 102 h 221"/>
                <a:gd name="T48" fmla="*/ 155 w 156"/>
                <a:gd name="T49" fmla="*/ 7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" h="221">
                  <a:moveTo>
                    <a:pt x="155" y="78"/>
                  </a:moveTo>
                  <a:cubicBezTo>
                    <a:pt x="155" y="68"/>
                    <a:pt x="147" y="61"/>
                    <a:pt x="137" y="61"/>
                  </a:cubicBezTo>
                  <a:cubicBezTo>
                    <a:pt x="127" y="61"/>
                    <a:pt x="119" y="69"/>
                    <a:pt x="119" y="79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0" y="109"/>
                    <a:pt x="118" y="116"/>
                    <a:pt x="113" y="121"/>
                  </a:cubicBezTo>
                  <a:cubicBezTo>
                    <a:pt x="109" y="126"/>
                    <a:pt x="103" y="129"/>
                    <a:pt x="96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9"/>
                    <a:pt x="83" y="0"/>
                    <a:pt x="72" y="0"/>
                  </a:cubicBezTo>
                  <a:cubicBezTo>
                    <a:pt x="61" y="0"/>
                    <a:pt x="50" y="9"/>
                    <a:pt x="50" y="2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6" y="91"/>
                    <a:pt x="44" y="88"/>
                    <a:pt x="41" y="85"/>
                  </a:cubicBezTo>
                  <a:cubicBezTo>
                    <a:pt x="36" y="80"/>
                    <a:pt x="35" y="74"/>
                    <a:pt x="35" y="67"/>
                  </a:cubicBezTo>
                  <a:cubicBezTo>
                    <a:pt x="35" y="58"/>
                    <a:pt x="28" y="50"/>
                    <a:pt x="19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9" y="49"/>
                    <a:pt x="1" y="57"/>
                    <a:pt x="1" y="66"/>
                  </a:cubicBezTo>
                  <a:cubicBezTo>
                    <a:pt x="0" y="83"/>
                    <a:pt x="4" y="98"/>
                    <a:pt x="15" y="110"/>
                  </a:cubicBezTo>
                  <a:cubicBezTo>
                    <a:pt x="25" y="120"/>
                    <a:pt x="42" y="126"/>
                    <a:pt x="50" y="127"/>
                  </a:cubicBezTo>
                  <a:cubicBezTo>
                    <a:pt x="50" y="221"/>
                    <a:pt x="50" y="221"/>
                    <a:pt x="50" y="221"/>
                  </a:cubicBezTo>
                  <a:cubicBezTo>
                    <a:pt x="94" y="221"/>
                    <a:pt x="94" y="221"/>
                    <a:pt x="94" y="221"/>
                  </a:cubicBezTo>
                  <a:cubicBezTo>
                    <a:pt x="94" y="165"/>
                    <a:pt x="94" y="165"/>
                    <a:pt x="94" y="16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112" y="165"/>
                    <a:pt x="127" y="158"/>
                    <a:pt x="139" y="146"/>
                  </a:cubicBezTo>
                  <a:cubicBezTo>
                    <a:pt x="150" y="134"/>
                    <a:pt x="156" y="119"/>
                    <a:pt x="156" y="102"/>
                  </a:cubicBezTo>
                  <a:lnTo>
                    <a:pt x="155" y="78"/>
                  </a:lnTo>
                  <a:close/>
                </a:path>
              </a:pathLst>
            </a:custGeom>
            <a:solidFill>
              <a:srgbClr val="FFE0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ľíde">
              <a:extLst>
                <a:ext uri="{FF2B5EF4-FFF2-40B4-BE49-F238E27FC236}">
                  <a16:creationId xmlns:a16="http://schemas.microsoft.com/office/drawing/2014/main" id="{0EE0D9FA-8E43-90BF-B7AF-B2E1160A1D89}"/>
                </a:ext>
              </a:extLst>
            </p:cNvPr>
            <p:cNvSpPr/>
            <p:nvPr/>
          </p:nvSpPr>
          <p:spPr bwMode="auto">
            <a:xfrm>
              <a:off x="7653338" y="3932238"/>
              <a:ext cx="433388" cy="1258888"/>
            </a:xfrm>
            <a:custGeom>
              <a:avLst/>
              <a:gdLst>
                <a:gd name="T0" fmla="*/ 75 w 76"/>
                <a:gd name="T1" fmla="*/ 77 h 221"/>
                <a:gd name="T2" fmla="*/ 57 w 76"/>
                <a:gd name="T3" fmla="*/ 60 h 221"/>
                <a:gd name="T4" fmla="*/ 39 w 76"/>
                <a:gd name="T5" fmla="*/ 78 h 221"/>
                <a:gd name="T6" fmla="*/ 40 w 76"/>
                <a:gd name="T7" fmla="*/ 102 h 221"/>
                <a:gd name="T8" fmla="*/ 33 w 76"/>
                <a:gd name="T9" fmla="*/ 119 h 221"/>
                <a:gd name="T10" fmla="*/ 16 w 76"/>
                <a:gd name="T11" fmla="*/ 127 h 221"/>
                <a:gd name="T12" fmla="*/ 16 w 76"/>
                <a:gd name="T13" fmla="*/ 127 h 221"/>
                <a:gd name="T14" fmla="*/ 16 w 76"/>
                <a:gd name="T15" fmla="*/ 20 h 221"/>
                <a:gd name="T16" fmla="*/ 0 w 76"/>
                <a:gd name="T17" fmla="*/ 0 h 221"/>
                <a:gd name="T18" fmla="*/ 0 w 76"/>
                <a:gd name="T19" fmla="*/ 221 h 221"/>
                <a:gd name="T20" fmla="*/ 16 w 76"/>
                <a:gd name="T21" fmla="*/ 221 h 221"/>
                <a:gd name="T22" fmla="*/ 16 w 76"/>
                <a:gd name="T23" fmla="*/ 162 h 221"/>
                <a:gd name="T24" fmla="*/ 16 w 76"/>
                <a:gd name="T25" fmla="*/ 162 h 221"/>
                <a:gd name="T26" fmla="*/ 59 w 76"/>
                <a:gd name="T27" fmla="*/ 144 h 221"/>
                <a:gd name="T28" fmla="*/ 76 w 76"/>
                <a:gd name="T29" fmla="*/ 101 h 221"/>
                <a:gd name="T30" fmla="*/ 75 w 76"/>
                <a:gd name="T31" fmla="*/ 7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221">
                  <a:moveTo>
                    <a:pt x="75" y="77"/>
                  </a:moveTo>
                  <a:cubicBezTo>
                    <a:pt x="75" y="67"/>
                    <a:pt x="67" y="60"/>
                    <a:pt x="57" y="60"/>
                  </a:cubicBezTo>
                  <a:cubicBezTo>
                    <a:pt x="47" y="60"/>
                    <a:pt x="39" y="68"/>
                    <a:pt x="39" y="78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8"/>
                    <a:pt x="38" y="115"/>
                    <a:pt x="33" y="119"/>
                  </a:cubicBezTo>
                  <a:cubicBezTo>
                    <a:pt x="29" y="124"/>
                    <a:pt x="23" y="127"/>
                    <a:pt x="16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9" y="2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6" y="221"/>
                    <a:pt x="16" y="221"/>
                    <a:pt x="16" y="221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32" y="162"/>
                    <a:pt x="47" y="156"/>
                    <a:pt x="59" y="144"/>
                  </a:cubicBezTo>
                  <a:cubicBezTo>
                    <a:pt x="70" y="132"/>
                    <a:pt x="76" y="117"/>
                    <a:pt x="76" y="101"/>
                  </a:cubicBezTo>
                  <a:lnTo>
                    <a:pt x="75" y="77"/>
                  </a:lnTo>
                  <a:close/>
                </a:path>
              </a:pathLst>
            </a:custGeom>
            <a:solidFill>
              <a:srgbClr val="FFD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ḻïďê">
              <a:extLst>
                <a:ext uri="{FF2B5EF4-FFF2-40B4-BE49-F238E27FC236}">
                  <a16:creationId xmlns:a16="http://schemas.microsoft.com/office/drawing/2014/main" id="{756C8CCD-E57E-E4BA-76D6-551CD73B5256}"/>
                </a:ext>
              </a:extLst>
            </p:cNvPr>
            <p:cNvSpPr/>
            <p:nvPr/>
          </p:nvSpPr>
          <p:spPr bwMode="auto">
            <a:xfrm>
              <a:off x="7310438" y="5076826"/>
              <a:ext cx="657225" cy="450850"/>
            </a:xfrm>
            <a:custGeom>
              <a:avLst/>
              <a:gdLst>
                <a:gd name="T0" fmla="*/ 88 w 115"/>
                <a:gd name="T1" fmla="*/ 79 h 79"/>
                <a:gd name="T2" fmla="*/ 26 w 115"/>
                <a:gd name="T3" fmla="*/ 79 h 79"/>
                <a:gd name="T4" fmla="*/ 0 w 115"/>
                <a:gd name="T5" fmla="*/ 53 h 79"/>
                <a:gd name="T6" fmla="*/ 0 w 115"/>
                <a:gd name="T7" fmla="*/ 0 h 79"/>
                <a:gd name="T8" fmla="*/ 115 w 115"/>
                <a:gd name="T9" fmla="*/ 0 h 79"/>
                <a:gd name="T10" fmla="*/ 115 w 115"/>
                <a:gd name="T11" fmla="*/ 53 h 79"/>
                <a:gd name="T12" fmla="*/ 88 w 115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79">
                  <a:moveTo>
                    <a:pt x="88" y="79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1" y="79"/>
                    <a:pt x="0" y="67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5" y="67"/>
                    <a:pt x="103" y="79"/>
                    <a:pt x="88" y="79"/>
                  </a:cubicBez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ḷîdè">
              <a:extLst>
                <a:ext uri="{FF2B5EF4-FFF2-40B4-BE49-F238E27FC236}">
                  <a16:creationId xmlns:a16="http://schemas.microsoft.com/office/drawing/2014/main" id="{697057F9-734B-E5B3-7B49-2BD18D0CCCAD}"/>
                </a:ext>
              </a:extLst>
            </p:cNvPr>
            <p:cNvSpPr/>
            <p:nvPr/>
          </p:nvSpPr>
          <p:spPr bwMode="auto">
            <a:xfrm>
              <a:off x="6575425" y="1274763"/>
              <a:ext cx="158750" cy="4252913"/>
            </a:xfrm>
            <a:prstGeom prst="rect">
              <a:avLst/>
            </a:prstGeom>
            <a:solidFill>
              <a:srgbClr val="D4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šľiḍê">
              <a:extLst>
                <a:ext uri="{FF2B5EF4-FFF2-40B4-BE49-F238E27FC236}">
                  <a16:creationId xmlns:a16="http://schemas.microsoft.com/office/drawing/2014/main" id="{95A32993-D825-CBAF-92EB-AFA1F73DAE40}"/>
                </a:ext>
              </a:extLst>
            </p:cNvPr>
            <p:cNvSpPr/>
            <p:nvPr/>
          </p:nvSpPr>
          <p:spPr bwMode="auto">
            <a:xfrm>
              <a:off x="5878513" y="4262438"/>
              <a:ext cx="519113" cy="1265238"/>
            </a:xfrm>
            <a:custGeom>
              <a:avLst/>
              <a:gdLst>
                <a:gd name="T0" fmla="*/ 105 w 327"/>
                <a:gd name="T1" fmla="*/ 797 h 797"/>
                <a:gd name="T2" fmla="*/ 327 w 327"/>
                <a:gd name="T3" fmla="*/ 0 h 797"/>
                <a:gd name="T4" fmla="*/ 223 w 327"/>
                <a:gd name="T5" fmla="*/ 0 h 797"/>
                <a:gd name="T6" fmla="*/ 0 w 327"/>
                <a:gd name="T7" fmla="*/ 797 h 797"/>
                <a:gd name="T8" fmla="*/ 105 w 327"/>
                <a:gd name="T9" fmla="*/ 797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797">
                  <a:moveTo>
                    <a:pt x="105" y="797"/>
                  </a:moveTo>
                  <a:lnTo>
                    <a:pt x="327" y="0"/>
                  </a:lnTo>
                  <a:lnTo>
                    <a:pt x="223" y="0"/>
                  </a:lnTo>
                  <a:lnTo>
                    <a:pt x="0" y="797"/>
                  </a:lnTo>
                  <a:lnTo>
                    <a:pt x="105" y="797"/>
                  </a:lnTo>
                  <a:close/>
                </a:path>
              </a:pathLst>
            </a:custGeom>
            <a:solidFill>
              <a:srgbClr val="D4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ļíde">
              <a:extLst>
                <a:ext uri="{FF2B5EF4-FFF2-40B4-BE49-F238E27FC236}">
                  <a16:creationId xmlns:a16="http://schemas.microsoft.com/office/drawing/2014/main" id="{1D4E57E1-B809-8E97-804A-1E79BD253745}"/>
                </a:ext>
              </a:extLst>
            </p:cNvPr>
            <p:cNvSpPr/>
            <p:nvPr/>
          </p:nvSpPr>
          <p:spPr bwMode="auto">
            <a:xfrm>
              <a:off x="6905625" y="4262438"/>
              <a:ext cx="525463" cy="1265238"/>
            </a:xfrm>
            <a:custGeom>
              <a:avLst/>
              <a:gdLst>
                <a:gd name="T0" fmla="*/ 227 w 331"/>
                <a:gd name="T1" fmla="*/ 797 h 797"/>
                <a:gd name="T2" fmla="*/ 0 w 331"/>
                <a:gd name="T3" fmla="*/ 0 h 797"/>
                <a:gd name="T4" fmla="*/ 108 w 331"/>
                <a:gd name="T5" fmla="*/ 0 h 797"/>
                <a:gd name="T6" fmla="*/ 331 w 331"/>
                <a:gd name="T7" fmla="*/ 797 h 797"/>
                <a:gd name="T8" fmla="*/ 227 w 331"/>
                <a:gd name="T9" fmla="*/ 797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97">
                  <a:moveTo>
                    <a:pt x="227" y="797"/>
                  </a:moveTo>
                  <a:lnTo>
                    <a:pt x="0" y="0"/>
                  </a:lnTo>
                  <a:lnTo>
                    <a:pt x="108" y="0"/>
                  </a:lnTo>
                  <a:lnTo>
                    <a:pt x="331" y="797"/>
                  </a:lnTo>
                  <a:lnTo>
                    <a:pt x="227" y="797"/>
                  </a:lnTo>
                  <a:close/>
                </a:path>
              </a:pathLst>
            </a:custGeom>
            <a:solidFill>
              <a:srgbClr val="D4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ṡḷíďe">
              <a:extLst>
                <a:ext uri="{FF2B5EF4-FFF2-40B4-BE49-F238E27FC236}">
                  <a16:creationId xmlns:a16="http://schemas.microsoft.com/office/drawing/2014/main" id="{D67EEEA4-63ED-35FF-6FC6-28D67F6616E5}"/>
                </a:ext>
              </a:extLst>
            </p:cNvPr>
            <p:cNvSpPr/>
            <p:nvPr/>
          </p:nvSpPr>
          <p:spPr bwMode="auto">
            <a:xfrm>
              <a:off x="5451475" y="1666876"/>
              <a:ext cx="2401888" cy="2527300"/>
            </a:xfrm>
            <a:prstGeom prst="rect">
              <a:avLst/>
            </a:pr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Sļïḋé">
              <a:extLst>
                <a:ext uri="{FF2B5EF4-FFF2-40B4-BE49-F238E27FC236}">
                  <a16:creationId xmlns:a16="http://schemas.microsoft.com/office/drawing/2014/main" id="{3439056A-FF68-ABC7-A698-56169ABBAA9C}"/>
                </a:ext>
              </a:extLst>
            </p:cNvPr>
            <p:cNvSpPr/>
            <p:nvPr/>
          </p:nvSpPr>
          <p:spPr bwMode="auto">
            <a:xfrm>
              <a:off x="5451475" y="1541463"/>
              <a:ext cx="2401888" cy="125413"/>
            </a:xfrm>
            <a:prstGeom prst="rect">
              <a:avLst/>
            </a:prstGeom>
            <a:solidFill>
              <a:srgbClr val="D4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S1îḑê">
              <a:extLst>
                <a:ext uri="{FF2B5EF4-FFF2-40B4-BE49-F238E27FC236}">
                  <a16:creationId xmlns:a16="http://schemas.microsoft.com/office/drawing/2014/main" id="{DD24BB76-BE3B-864D-DB87-FA234529F20B}"/>
                </a:ext>
              </a:extLst>
            </p:cNvPr>
            <p:cNvSpPr/>
            <p:nvPr/>
          </p:nvSpPr>
          <p:spPr bwMode="auto">
            <a:xfrm>
              <a:off x="5451475" y="4165601"/>
              <a:ext cx="2401888" cy="125413"/>
            </a:xfrm>
            <a:prstGeom prst="rect">
              <a:avLst/>
            </a:prstGeom>
            <a:solidFill>
              <a:srgbClr val="D4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šļíďê">
              <a:extLst>
                <a:ext uri="{FF2B5EF4-FFF2-40B4-BE49-F238E27FC236}">
                  <a16:creationId xmlns:a16="http://schemas.microsoft.com/office/drawing/2014/main" id="{7F180AE8-528E-88A1-7E70-1680C269BDC9}"/>
                </a:ext>
              </a:extLst>
            </p:cNvPr>
            <p:cNvSpPr/>
            <p:nvPr/>
          </p:nvSpPr>
          <p:spPr bwMode="auto">
            <a:xfrm>
              <a:off x="5451475" y="1666876"/>
              <a:ext cx="2401888" cy="147638"/>
            </a:xfrm>
            <a:prstGeom prst="rect">
              <a:avLst/>
            </a:pr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1íḑe">
              <a:extLst>
                <a:ext uri="{FF2B5EF4-FFF2-40B4-BE49-F238E27FC236}">
                  <a16:creationId xmlns:a16="http://schemas.microsoft.com/office/drawing/2014/main" id="{810BA6B9-2195-D811-880A-FFDDA5DCDAA7}"/>
                </a:ext>
              </a:extLst>
            </p:cNvPr>
            <p:cNvSpPr/>
            <p:nvPr/>
          </p:nvSpPr>
          <p:spPr bwMode="auto">
            <a:xfrm>
              <a:off x="5451475" y="2144713"/>
              <a:ext cx="2401888" cy="1571625"/>
            </a:xfrm>
            <a:prstGeom prst="rect">
              <a:avLst/>
            </a:prstGeom>
            <a:solidFill>
              <a:srgbClr val="DA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ľïḑé">
              <a:extLst>
                <a:ext uri="{FF2B5EF4-FFF2-40B4-BE49-F238E27FC236}">
                  <a16:creationId xmlns:a16="http://schemas.microsoft.com/office/drawing/2014/main" id="{4E353E0E-7359-CA35-E678-92B93864BEEF}"/>
                </a:ext>
              </a:extLst>
            </p:cNvPr>
            <p:cNvSpPr/>
            <p:nvPr/>
          </p:nvSpPr>
          <p:spPr bwMode="auto">
            <a:xfrm>
              <a:off x="5942013" y="2538413"/>
              <a:ext cx="74613" cy="506413"/>
            </a:xfrm>
            <a:custGeom>
              <a:avLst/>
              <a:gdLst>
                <a:gd name="T0" fmla="*/ 47 w 47"/>
                <a:gd name="T1" fmla="*/ 305 h 319"/>
                <a:gd name="T2" fmla="*/ 21 w 47"/>
                <a:gd name="T3" fmla="*/ 319 h 319"/>
                <a:gd name="T4" fmla="*/ 0 w 47"/>
                <a:gd name="T5" fmla="*/ 305 h 319"/>
                <a:gd name="T6" fmla="*/ 0 w 47"/>
                <a:gd name="T7" fmla="*/ 0 h 319"/>
                <a:gd name="T8" fmla="*/ 47 w 47"/>
                <a:gd name="T9" fmla="*/ 0 h 319"/>
                <a:gd name="T10" fmla="*/ 47 w 47"/>
                <a:gd name="T11" fmla="*/ 30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19">
                  <a:moveTo>
                    <a:pt x="47" y="305"/>
                  </a:moveTo>
                  <a:lnTo>
                    <a:pt x="21" y="319"/>
                  </a:lnTo>
                  <a:lnTo>
                    <a:pt x="0" y="305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ṥ1îḍe">
              <a:extLst>
                <a:ext uri="{FF2B5EF4-FFF2-40B4-BE49-F238E27FC236}">
                  <a16:creationId xmlns:a16="http://schemas.microsoft.com/office/drawing/2014/main" id="{1D4844D6-B778-A173-FAEA-01E10EBED5BF}"/>
                </a:ext>
              </a:extLst>
            </p:cNvPr>
            <p:cNvSpPr/>
            <p:nvPr/>
          </p:nvSpPr>
          <p:spPr bwMode="auto">
            <a:xfrm>
              <a:off x="5942013" y="3022601"/>
              <a:ext cx="74613" cy="295275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ļîḓè">
              <a:extLst>
                <a:ext uri="{FF2B5EF4-FFF2-40B4-BE49-F238E27FC236}">
                  <a16:creationId xmlns:a16="http://schemas.microsoft.com/office/drawing/2014/main" id="{78FA685B-3DC2-B1B9-300F-8BE23FBDAA46}"/>
                </a:ext>
              </a:extLst>
            </p:cNvPr>
            <p:cNvSpPr/>
            <p:nvPr/>
          </p:nvSpPr>
          <p:spPr bwMode="auto">
            <a:xfrm>
              <a:off x="6164263" y="2538413"/>
              <a:ext cx="74613" cy="284163"/>
            </a:xfrm>
            <a:custGeom>
              <a:avLst/>
              <a:gdLst>
                <a:gd name="T0" fmla="*/ 47 w 47"/>
                <a:gd name="T1" fmla="*/ 165 h 179"/>
                <a:gd name="T2" fmla="*/ 25 w 47"/>
                <a:gd name="T3" fmla="*/ 179 h 179"/>
                <a:gd name="T4" fmla="*/ 0 w 47"/>
                <a:gd name="T5" fmla="*/ 165 h 179"/>
                <a:gd name="T6" fmla="*/ 0 w 47"/>
                <a:gd name="T7" fmla="*/ 0 h 179"/>
                <a:gd name="T8" fmla="*/ 47 w 47"/>
                <a:gd name="T9" fmla="*/ 0 h 179"/>
                <a:gd name="T10" fmla="*/ 47 w 47"/>
                <a:gd name="T11" fmla="*/ 16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79">
                  <a:moveTo>
                    <a:pt x="47" y="165"/>
                  </a:moveTo>
                  <a:lnTo>
                    <a:pt x="25" y="179"/>
                  </a:lnTo>
                  <a:lnTo>
                    <a:pt x="0" y="165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$ľîḓe">
              <a:extLst>
                <a:ext uri="{FF2B5EF4-FFF2-40B4-BE49-F238E27FC236}">
                  <a16:creationId xmlns:a16="http://schemas.microsoft.com/office/drawing/2014/main" id="{2913428D-05D5-C7C9-F2FD-E3F0E74D2158}"/>
                </a:ext>
              </a:extLst>
            </p:cNvPr>
            <p:cNvSpPr/>
            <p:nvPr/>
          </p:nvSpPr>
          <p:spPr bwMode="auto">
            <a:xfrm>
              <a:off x="6164263" y="2800351"/>
              <a:ext cx="74613" cy="517525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šľîḍe">
              <a:extLst>
                <a:ext uri="{FF2B5EF4-FFF2-40B4-BE49-F238E27FC236}">
                  <a16:creationId xmlns:a16="http://schemas.microsoft.com/office/drawing/2014/main" id="{64AB8E83-D44E-295F-55AB-D9CF74A74246}"/>
                </a:ext>
              </a:extLst>
            </p:cNvPr>
            <p:cNvSpPr/>
            <p:nvPr/>
          </p:nvSpPr>
          <p:spPr bwMode="auto">
            <a:xfrm>
              <a:off x="6392863" y="2538413"/>
              <a:ext cx="74613" cy="704850"/>
            </a:xfrm>
            <a:custGeom>
              <a:avLst/>
              <a:gdLst>
                <a:gd name="T0" fmla="*/ 47 w 47"/>
                <a:gd name="T1" fmla="*/ 434 h 444"/>
                <a:gd name="T2" fmla="*/ 21 w 47"/>
                <a:gd name="T3" fmla="*/ 444 h 444"/>
                <a:gd name="T4" fmla="*/ 0 w 47"/>
                <a:gd name="T5" fmla="*/ 434 h 444"/>
                <a:gd name="T6" fmla="*/ 0 w 47"/>
                <a:gd name="T7" fmla="*/ 0 h 444"/>
                <a:gd name="T8" fmla="*/ 47 w 47"/>
                <a:gd name="T9" fmla="*/ 0 h 444"/>
                <a:gd name="T10" fmla="*/ 47 w 47"/>
                <a:gd name="T11" fmla="*/ 43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44">
                  <a:moveTo>
                    <a:pt x="47" y="434"/>
                  </a:moveTo>
                  <a:lnTo>
                    <a:pt x="21" y="44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ľîḍè">
              <a:extLst>
                <a:ext uri="{FF2B5EF4-FFF2-40B4-BE49-F238E27FC236}">
                  <a16:creationId xmlns:a16="http://schemas.microsoft.com/office/drawing/2014/main" id="{A150A66E-C0A7-1E57-686D-67B8F9ED787D}"/>
                </a:ext>
              </a:extLst>
            </p:cNvPr>
            <p:cNvSpPr/>
            <p:nvPr/>
          </p:nvSpPr>
          <p:spPr bwMode="auto">
            <a:xfrm>
              <a:off x="6392863" y="3227388"/>
              <a:ext cx="74613" cy="90488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ļîḍê">
              <a:extLst>
                <a:ext uri="{FF2B5EF4-FFF2-40B4-BE49-F238E27FC236}">
                  <a16:creationId xmlns:a16="http://schemas.microsoft.com/office/drawing/2014/main" id="{FDEC9898-1B05-C6AD-8335-A588FE229BDE}"/>
                </a:ext>
              </a:extLst>
            </p:cNvPr>
            <p:cNvSpPr/>
            <p:nvPr/>
          </p:nvSpPr>
          <p:spPr bwMode="auto">
            <a:xfrm>
              <a:off x="6615113" y="2538413"/>
              <a:ext cx="74613" cy="215900"/>
            </a:xfrm>
            <a:custGeom>
              <a:avLst/>
              <a:gdLst>
                <a:gd name="T0" fmla="*/ 47 w 47"/>
                <a:gd name="T1" fmla="*/ 122 h 136"/>
                <a:gd name="T2" fmla="*/ 25 w 47"/>
                <a:gd name="T3" fmla="*/ 136 h 136"/>
                <a:gd name="T4" fmla="*/ 0 w 47"/>
                <a:gd name="T5" fmla="*/ 122 h 136"/>
                <a:gd name="T6" fmla="*/ 0 w 47"/>
                <a:gd name="T7" fmla="*/ 0 h 136"/>
                <a:gd name="T8" fmla="*/ 47 w 47"/>
                <a:gd name="T9" fmla="*/ 0 h 136"/>
                <a:gd name="T10" fmla="*/ 47 w 47"/>
                <a:gd name="T11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36">
                  <a:moveTo>
                    <a:pt x="47" y="122"/>
                  </a:moveTo>
                  <a:lnTo>
                    <a:pt x="25" y="136"/>
                  </a:lnTo>
                  <a:lnTo>
                    <a:pt x="0" y="122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ľîḓê">
              <a:extLst>
                <a:ext uri="{FF2B5EF4-FFF2-40B4-BE49-F238E27FC236}">
                  <a16:creationId xmlns:a16="http://schemas.microsoft.com/office/drawing/2014/main" id="{47F67EA0-28EF-4D45-792D-7D48EF5A952E}"/>
                </a:ext>
              </a:extLst>
            </p:cNvPr>
            <p:cNvSpPr/>
            <p:nvPr/>
          </p:nvSpPr>
          <p:spPr bwMode="auto">
            <a:xfrm>
              <a:off x="6615113" y="2732088"/>
              <a:ext cx="74613" cy="585788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1ïḑè">
              <a:extLst>
                <a:ext uri="{FF2B5EF4-FFF2-40B4-BE49-F238E27FC236}">
                  <a16:creationId xmlns:a16="http://schemas.microsoft.com/office/drawing/2014/main" id="{6E8D4F5F-52A0-A3C6-3392-F8DC9393B44B}"/>
                </a:ext>
              </a:extLst>
            </p:cNvPr>
            <p:cNvSpPr/>
            <p:nvPr/>
          </p:nvSpPr>
          <p:spPr bwMode="auto">
            <a:xfrm>
              <a:off x="6843713" y="2538413"/>
              <a:ext cx="73025" cy="574675"/>
            </a:xfrm>
            <a:custGeom>
              <a:avLst/>
              <a:gdLst>
                <a:gd name="T0" fmla="*/ 46 w 46"/>
                <a:gd name="T1" fmla="*/ 348 h 362"/>
                <a:gd name="T2" fmla="*/ 21 w 46"/>
                <a:gd name="T3" fmla="*/ 362 h 362"/>
                <a:gd name="T4" fmla="*/ 0 w 46"/>
                <a:gd name="T5" fmla="*/ 348 h 362"/>
                <a:gd name="T6" fmla="*/ 0 w 46"/>
                <a:gd name="T7" fmla="*/ 0 h 362"/>
                <a:gd name="T8" fmla="*/ 46 w 46"/>
                <a:gd name="T9" fmla="*/ 0 h 362"/>
                <a:gd name="T10" fmla="*/ 46 w 46"/>
                <a:gd name="T11" fmla="*/ 3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62">
                  <a:moveTo>
                    <a:pt x="46" y="348"/>
                  </a:moveTo>
                  <a:lnTo>
                    <a:pt x="21" y="362"/>
                  </a:lnTo>
                  <a:lnTo>
                    <a:pt x="0" y="348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ṣḻiḋé">
              <a:extLst>
                <a:ext uri="{FF2B5EF4-FFF2-40B4-BE49-F238E27FC236}">
                  <a16:creationId xmlns:a16="http://schemas.microsoft.com/office/drawing/2014/main" id="{9BD28285-A7EA-3391-6B06-A50F7165E0D2}"/>
                </a:ext>
              </a:extLst>
            </p:cNvPr>
            <p:cNvSpPr/>
            <p:nvPr/>
          </p:nvSpPr>
          <p:spPr bwMode="auto">
            <a:xfrm>
              <a:off x="6843713" y="3090863"/>
              <a:ext cx="73025" cy="227013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liḑé">
              <a:extLst>
                <a:ext uri="{FF2B5EF4-FFF2-40B4-BE49-F238E27FC236}">
                  <a16:creationId xmlns:a16="http://schemas.microsoft.com/office/drawing/2014/main" id="{CAFFCEB9-79C6-CBED-EFF1-AE14E3B31F0C}"/>
                </a:ext>
              </a:extLst>
            </p:cNvPr>
            <p:cNvSpPr/>
            <p:nvPr/>
          </p:nvSpPr>
          <p:spPr bwMode="auto">
            <a:xfrm>
              <a:off x="7065963" y="2538413"/>
              <a:ext cx="74613" cy="347663"/>
            </a:xfrm>
            <a:custGeom>
              <a:avLst/>
              <a:gdLst>
                <a:gd name="T0" fmla="*/ 47 w 47"/>
                <a:gd name="T1" fmla="*/ 208 h 219"/>
                <a:gd name="T2" fmla="*/ 25 w 47"/>
                <a:gd name="T3" fmla="*/ 219 h 219"/>
                <a:gd name="T4" fmla="*/ 0 w 47"/>
                <a:gd name="T5" fmla="*/ 208 h 219"/>
                <a:gd name="T6" fmla="*/ 0 w 47"/>
                <a:gd name="T7" fmla="*/ 0 h 219"/>
                <a:gd name="T8" fmla="*/ 47 w 47"/>
                <a:gd name="T9" fmla="*/ 0 h 219"/>
                <a:gd name="T10" fmla="*/ 47 w 47"/>
                <a:gd name="T11" fmla="*/ 20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9">
                  <a:moveTo>
                    <a:pt x="47" y="208"/>
                  </a:moveTo>
                  <a:lnTo>
                    <a:pt x="25" y="219"/>
                  </a:lnTo>
                  <a:lnTo>
                    <a:pt x="0" y="20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ḍe">
              <a:extLst>
                <a:ext uri="{FF2B5EF4-FFF2-40B4-BE49-F238E27FC236}">
                  <a16:creationId xmlns:a16="http://schemas.microsoft.com/office/drawing/2014/main" id="{B8C3C16F-D645-9FFD-D17E-9B3566371DB9}"/>
                </a:ext>
              </a:extLst>
            </p:cNvPr>
            <p:cNvSpPr/>
            <p:nvPr/>
          </p:nvSpPr>
          <p:spPr bwMode="auto">
            <a:xfrm>
              <a:off x="7065963" y="2868613"/>
              <a:ext cx="74613" cy="449263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$ḷídê">
              <a:extLst>
                <a:ext uri="{FF2B5EF4-FFF2-40B4-BE49-F238E27FC236}">
                  <a16:creationId xmlns:a16="http://schemas.microsoft.com/office/drawing/2014/main" id="{6CE57F9C-6C0C-C47C-F0D0-05D1D672ACC3}"/>
                </a:ext>
              </a:extLst>
            </p:cNvPr>
            <p:cNvSpPr/>
            <p:nvPr/>
          </p:nvSpPr>
          <p:spPr bwMode="auto">
            <a:xfrm>
              <a:off x="7294563" y="2538413"/>
              <a:ext cx="73025" cy="460375"/>
            </a:xfrm>
            <a:custGeom>
              <a:avLst/>
              <a:gdLst>
                <a:gd name="T0" fmla="*/ 46 w 46"/>
                <a:gd name="T1" fmla="*/ 280 h 290"/>
                <a:gd name="T2" fmla="*/ 21 w 46"/>
                <a:gd name="T3" fmla="*/ 290 h 290"/>
                <a:gd name="T4" fmla="*/ 0 w 46"/>
                <a:gd name="T5" fmla="*/ 280 h 290"/>
                <a:gd name="T6" fmla="*/ 0 w 46"/>
                <a:gd name="T7" fmla="*/ 0 h 290"/>
                <a:gd name="T8" fmla="*/ 46 w 46"/>
                <a:gd name="T9" fmla="*/ 0 h 290"/>
                <a:gd name="T10" fmla="*/ 46 w 46"/>
                <a:gd name="T11" fmla="*/ 28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90">
                  <a:moveTo>
                    <a:pt x="46" y="280"/>
                  </a:moveTo>
                  <a:lnTo>
                    <a:pt x="21" y="29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š1îḋê">
              <a:extLst>
                <a:ext uri="{FF2B5EF4-FFF2-40B4-BE49-F238E27FC236}">
                  <a16:creationId xmlns:a16="http://schemas.microsoft.com/office/drawing/2014/main" id="{60F7E088-2AC2-F260-681E-0E3E07992857}"/>
                </a:ext>
              </a:extLst>
            </p:cNvPr>
            <p:cNvSpPr/>
            <p:nvPr/>
          </p:nvSpPr>
          <p:spPr bwMode="auto">
            <a:xfrm>
              <a:off x="7294563" y="2982913"/>
              <a:ext cx="73025" cy="334963"/>
            </a:xfrm>
            <a:prstGeom prst="rect">
              <a:avLst/>
            </a:pr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$1iḓê">
              <a:extLst>
                <a:ext uri="{FF2B5EF4-FFF2-40B4-BE49-F238E27FC236}">
                  <a16:creationId xmlns:a16="http://schemas.microsoft.com/office/drawing/2014/main" id="{BD1A1C4D-7278-0F85-0E96-012EFB02A7BA}"/>
                </a:ext>
              </a:extLst>
            </p:cNvPr>
            <p:cNvSpPr/>
            <p:nvPr/>
          </p:nvSpPr>
          <p:spPr bwMode="auto">
            <a:xfrm>
              <a:off x="5143500" y="1314451"/>
              <a:ext cx="844550" cy="660400"/>
            </a:xfrm>
            <a:custGeom>
              <a:avLst/>
              <a:gdLst>
                <a:gd name="T0" fmla="*/ 95 w 148"/>
                <a:gd name="T1" fmla="*/ 0 h 116"/>
                <a:gd name="T2" fmla="*/ 53 w 148"/>
                <a:gd name="T3" fmla="*/ 0 h 116"/>
                <a:gd name="T4" fmla="*/ 0 w 148"/>
                <a:gd name="T5" fmla="*/ 52 h 116"/>
                <a:gd name="T6" fmla="*/ 34 w 148"/>
                <a:gd name="T7" fmla="*/ 101 h 116"/>
                <a:gd name="T8" fmla="*/ 34 w 148"/>
                <a:gd name="T9" fmla="*/ 116 h 116"/>
                <a:gd name="T10" fmla="*/ 47 w 148"/>
                <a:gd name="T11" fmla="*/ 104 h 116"/>
                <a:gd name="T12" fmla="*/ 53 w 148"/>
                <a:gd name="T13" fmla="*/ 104 h 116"/>
                <a:gd name="T14" fmla="*/ 95 w 148"/>
                <a:gd name="T15" fmla="*/ 104 h 116"/>
                <a:gd name="T16" fmla="*/ 148 w 148"/>
                <a:gd name="T17" fmla="*/ 52 h 116"/>
                <a:gd name="T18" fmla="*/ 95 w 148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16">
                  <a:moveTo>
                    <a:pt x="95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75"/>
                    <a:pt x="14" y="94"/>
                    <a:pt x="34" y="101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9" y="104"/>
                    <a:pt x="51" y="104"/>
                    <a:pt x="53" y="104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125" y="104"/>
                    <a:pt x="148" y="81"/>
                    <a:pt x="148" y="52"/>
                  </a:cubicBezTo>
                  <a:cubicBezTo>
                    <a:pt x="148" y="23"/>
                    <a:pt x="125" y="0"/>
                    <a:pt x="95" y="0"/>
                  </a:cubicBezTo>
                  <a:close/>
                </a:path>
              </a:pathLst>
            </a:custGeom>
            <a:solidFill>
              <a:srgbClr val="FFCC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$1ïḑe">
              <a:extLst>
                <a:ext uri="{FF2B5EF4-FFF2-40B4-BE49-F238E27FC236}">
                  <a16:creationId xmlns:a16="http://schemas.microsoft.com/office/drawing/2014/main" id="{FC9A8E9F-32A4-E1BD-41F9-923CD8F3E6D3}"/>
                </a:ext>
              </a:extLst>
            </p:cNvPr>
            <p:cNvSpPr/>
            <p:nvPr/>
          </p:nvSpPr>
          <p:spPr bwMode="auto">
            <a:xfrm>
              <a:off x="4567238" y="5407026"/>
              <a:ext cx="319088" cy="103188"/>
            </a:xfrm>
            <a:custGeom>
              <a:avLst/>
              <a:gdLst>
                <a:gd name="T0" fmla="*/ 9 w 56"/>
                <a:gd name="T1" fmla="*/ 0 h 18"/>
                <a:gd name="T2" fmla="*/ 0 w 56"/>
                <a:gd name="T3" fmla="*/ 18 h 18"/>
                <a:gd name="T4" fmla="*/ 56 w 56"/>
                <a:gd name="T5" fmla="*/ 18 h 18"/>
                <a:gd name="T6" fmla="*/ 56 w 56"/>
                <a:gd name="T7" fmla="*/ 18 h 18"/>
                <a:gd name="T8" fmla="*/ 40 w 56"/>
                <a:gd name="T9" fmla="*/ 8 h 18"/>
                <a:gd name="T10" fmla="*/ 34 w 56"/>
                <a:gd name="T11" fmla="*/ 9 h 18"/>
                <a:gd name="T12" fmla="*/ 28 w 56"/>
                <a:gd name="T13" fmla="*/ 0 h 18"/>
                <a:gd name="T14" fmla="*/ 28 w 56"/>
                <a:gd name="T15" fmla="*/ 0 h 18"/>
                <a:gd name="T16" fmla="*/ 9 w 5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8">
                  <a:moveTo>
                    <a:pt x="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2"/>
                    <a:pt x="47" y="7"/>
                    <a:pt x="40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9" y="9"/>
                    <a:pt x="26" y="5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ŝľîdé">
              <a:extLst>
                <a:ext uri="{FF2B5EF4-FFF2-40B4-BE49-F238E27FC236}">
                  <a16:creationId xmlns:a16="http://schemas.microsoft.com/office/drawing/2014/main" id="{FCBC5308-9710-A34A-D850-7B7DD964D9D6}"/>
                </a:ext>
              </a:extLst>
            </p:cNvPr>
            <p:cNvSpPr/>
            <p:nvPr/>
          </p:nvSpPr>
          <p:spPr bwMode="auto">
            <a:xfrm>
              <a:off x="4943475" y="5407026"/>
              <a:ext cx="319088" cy="103188"/>
            </a:xfrm>
            <a:custGeom>
              <a:avLst/>
              <a:gdLst>
                <a:gd name="T0" fmla="*/ 9 w 56"/>
                <a:gd name="T1" fmla="*/ 0 h 18"/>
                <a:gd name="T2" fmla="*/ 0 w 56"/>
                <a:gd name="T3" fmla="*/ 18 h 18"/>
                <a:gd name="T4" fmla="*/ 56 w 56"/>
                <a:gd name="T5" fmla="*/ 18 h 18"/>
                <a:gd name="T6" fmla="*/ 56 w 56"/>
                <a:gd name="T7" fmla="*/ 18 h 18"/>
                <a:gd name="T8" fmla="*/ 41 w 56"/>
                <a:gd name="T9" fmla="*/ 8 h 18"/>
                <a:gd name="T10" fmla="*/ 34 w 56"/>
                <a:gd name="T11" fmla="*/ 9 h 18"/>
                <a:gd name="T12" fmla="*/ 28 w 56"/>
                <a:gd name="T13" fmla="*/ 0 h 18"/>
                <a:gd name="T14" fmla="*/ 28 w 56"/>
                <a:gd name="T15" fmla="*/ 0 h 18"/>
                <a:gd name="T16" fmla="*/ 9 w 56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8">
                  <a:moveTo>
                    <a:pt x="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2"/>
                    <a:pt x="48" y="7"/>
                    <a:pt x="41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9" y="9"/>
                    <a:pt x="26" y="5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ś1ïďè">
              <a:extLst>
                <a:ext uri="{FF2B5EF4-FFF2-40B4-BE49-F238E27FC236}">
                  <a16:creationId xmlns:a16="http://schemas.microsoft.com/office/drawing/2014/main" id="{5B9B125B-9E31-F3C0-9061-750E2F4A3311}"/>
                </a:ext>
              </a:extLst>
            </p:cNvPr>
            <p:cNvSpPr/>
            <p:nvPr/>
          </p:nvSpPr>
          <p:spPr bwMode="auto">
            <a:xfrm>
              <a:off x="4549775" y="3614738"/>
              <a:ext cx="752475" cy="1792288"/>
            </a:xfrm>
            <a:custGeom>
              <a:avLst/>
              <a:gdLst>
                <a:gd name="T0" fmla="*/ 12 w 132"/>
                <a:gd name="T1" fmla="*/ 315 h 315"/>
                <a:gd name="T2" fmla="*/ 4 w 132"/>
                <a:gd name="T3" fmla="*/ 254 h 315"/>
                <a:gd name="T4" fmla="*/ 7 w 132"/>
                <a:gd name="T5" fmla="*/ 166 h 315"/>
                <a:gd name="T6" fmla="*/ 12 w 132"/>
                <a:gd name="T7" fmla="*/ 140 h 315"/>
                <a:gd name="T8" fmla="*/ 2 w 132"/>
                <a:gd name="T9" fmla="*/ 76 h 315"/>
                <a:gd name="T10" fmla="*/ 9 w 132"/>
                <a:gd name="T11" fmla="*/ 25 h 315"/>
                <a:gd name="T12" fmla="*/ 18 w 132"/>
                <a:gd name="T13" fmla="*/ 0 h 315"/>
                <a:gd name="T14" fmla="*/ 104 w 132"/>
                <a:gd name="T15" fmla="*/ 0 h 315"/>
                <a:gd name="T16" fmla="*/ 116 w 132"/>
                <a:gd name="T17" fmla="*/ 75 h 315"/>
                <a:gd name="T18" fmla="*/ 130 w 132"/>
                <a:gd name="T19" fmla="*/ 130 h 315"/>
                <a:gd name="T20" fmla="*/ 131 w 132"/>
                <a:gd name="T21" fmla="*/ 153 h 315"/>
                <a:gd name="T22" fmla="*/ 97 w 132"/>
                <a:gd name="T23" fmla="*/ 315 h 315"/>
                <a:gd name="T24" fmla="*/ 78 w 132"/>
                <a:gd name="T25" fmla="*/ 315 h 315"/>
                <a:gd name="T26" fmla="*/ 76 w 132"/>
                <a:gd name="T27" fmla="*/ 255 h 315"/>
                <a:gd name="T28" fmla="*/ 91 w 132"/>
                <a:gd name="T29" fmla="*/ 144 h 315"/>
                <a:gd name="T30" fmla="*/ 61 w 132"/>
                <a:gd name="T31" fmla="*/ 71 h 315"/>
                <a:gd name="T32" fmla="*/ 31 w 132"/>
                <a:gd name="T33" fmla="*/ 315 h 315"/>
                <a:gd name="T34" fmla="*/ 12 w 132"/>
                <a:gd name="T3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315">
                  <a:moveTo>
                    <a:pt x="12" y="315"/>
                  </a:moveTo>
                  <a:cubicBezTo>
                    <a:pt x="4" y="254"/>
                    <a:pt x="4" y="254"/>
                    <a:pt x="4" y="254"/>
                  </a:cubicBezTo>
                  <a:cubicBezTo>
                    <a:pt x="2" y="231"/>
                    <a:pt x="2" y="188"/>
                    <a:pt x="7" y="166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58"/>
                    <a:pt x="2" y="41"/>
                    <a:pt x="9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11" y="54"/>
                    <a:pt x="116" y="75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2" y="138"/>
                    <a:pt x="132" y="145"/>
                    <a:pt x="131" y="153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78" y="315"/>
                    <a:pt x="78" y="315"/>
                    <a:pt x="78" y="315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5" y="216"/>
                    <a:pt x="91" y="144"/>
                    <a:pt x="91" y="144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31" y="315"/>
                    <a:pt x="31" y="315"/>
                    <a:pt x="31" y="315"/>
                  </a:cubicBezTo>
                  <a:lnTo>
                    <a:pt x="12" y="315"/>
                  </a:ln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ļiḋè">
              <a:extLst>
                <a:ext uri="{FF2B5EF4-FFF2-40B4-BE49-F238E27FC236}">
                  <a16:creationId xmlns:a16="http://schemas.microsoft.com/office/drawing/2014/main" id="{1269F78D-023E-FBAF-0EAA-8DD2BF84D44E}"/>
                </a:ext>
              </a:extLst>
            </p:cNvPr>
            <p:cNvSpPr/>
            <p:nvPr/>
          </p:nvSpPr>
          <p:spPr bwMode="auto">
            <a:xfrm>
              <a:off x="4897438" y="3614738"/>
              <a:ext cx="404813" cy="1792288"/>
            </a:xfrm>
            <a:custGeom>
              <a:avLst/>
              <a:gdLst>
                <a:gd name="T0" fmla="*/ 10 w 71"/>
                <a:gd name="T1" fmla="*/ 0 h 315"/>
                <a:gd name="T2" fmla="*/ 43 w 71"/>
                <a:gd name="T3" fmla="*/ 0 h 315"/>
                <a:gd name="T4" fmla="*/ 55 w 71"/>
                <a:gd name="T5" fmla="*/ 75 h 315"/>
                <a:gd name="T6" fmla="*/ 69 w 71"/>
                <a:gd name="T7" fmla="*/ 130 h 315"/>
                <a:gd name="T8" fmla="*/ 70 w 71"/>
                <a:gd name="T9" fmla="*/ 153 h 315"/>
                <a:gd name="T10" fmla="*/ 36 w 71"/>
                <a:gd name="T11" fmla="*/ 315 h 315"/>
                <a:gd name="T12" fmla="*/ 17 w 71"/>
                <a:gd name="T13" fmla="*/ 315 h 315"/>
                <a:gd name="T14" fmla="*/ 15 w 71"/>
                <a:gd name="T15" fmla="*/ 255 h 315"/>
                <a:gd name="T16" fmla="*/ 30 w 71"/>
                <a:gd name="T17" fmla="*/ 144 h 315"/>
                <a:gd name="T18" fmla="*/ 0 w 71"/>
                <a:gd name="T19" fmla="*/ 71 h 315"/>
                <a:gd name="T20" fmla="*/ 10 w 71"/>
                <a:gd name="T21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315">
                  <a:moveTo>
                    <a:pt x="1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50" y="54"/>
                    <a:pt x="55" y="75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71" y="138"/>
                    <a:pt x="71" y="145"/>
                    <a:pt x="70" y="153"/>
                  </a:cubicBezTo>
                  <a:cubicBezTo>
                    <a:pt x="36" y="315"/>
                    <a:pt x="36" y="315"/>
                    <a:pt x="36" y="315"/>
                  </a:cubicBezTo>
                  <a:cubicBezTo>
                    <a:pt x="17" y="315"/>
                    <a:pt x="17" y="315"/>
                    <a:pt x="17" y="315"/>
                  </a:cubicBezTo>
                  <a:cubicBezTo>
                    <a:pt x="15" y="255"/>
                    <a:pt x="15" y="255"/>
                    <a:pt x="15" y="255"/>
                  </a:cubicBezTo>
                  <a:cubicBezTo>
                    <a:pt x="14" y="216"/>
                    <a:pt x="30" y="144"/>
                    <a:pt x="30" y="144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385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ṥ1ídè">
              <a:extLst>
                <a:ext uri="{FF2B5EF4-FFF2-40B4-BE49-F238E27FC236}">
                  <a16:creationId xmlns:a16="http://schemas.microsoft.com/office/drawing/2014/main" id="{B40CDF2F-BC0E-F6C4-4FDE-C354B5B80F42}"/>
                </a:ext>
              </a:extLst>
            </p:cNvPr>
            <p:cNvSpPr/>
            <p:nvPr/>
          </p:nvSpPr>
          <p:spPr bwMode="auto">
            <a:xfrm>
              <a:off x="4191000" y="2697163"/>
              <a:ext cx="1704975" cy="1042988"/>
            </a:xfrm>
            <a:custGeom>
              <a:avLst/>
              <a:gdLst>
                <a:gd name="T0" fmla="*/ 240 w 299"/>
                <a:gd name="T1" fmla="*/ 124 h 183"/>
                <a:gd name="T2" fmla="*/ 299 w 299"/>
                <a:gd name="T3" fmla="*/ 94 h 183"/>
                <a:gd name="T4" fmla="*/ 283 w 299"/>
                <a:gd name="T5" fmla="*/ 68 h 183"/>
                <a:gd name="T6" fmla="*/ 229 w 299"/>
                <a:gd name="T7" fmla="*/ 92 h 183"/>
                <a:gd name="T8" fmla="*/ 183 w 299"/>
                <a:gd name="T9" fmla="*/ 15 h 183"/>
                <a:gd name="T10" fmla="*/ 160 w 299"/>
                <a:gd name="T11" fmla="*/ 1 h 183"/>
                <a:gd name="T12" fmla="*/ 140 w 299"/>
                <a:gd name="T13" fmla="*/ 0 h 183"/>
                <a:gd name="T14" fmla="*/ 101 w 299"/>
                <a:gd name="T15" fmla="*/ 2 h 183"/>
                <a:gd name="T16" fmla="*/ 58 w 299"/>
                <a:gd name="T17" fmla="*/ 27 h 183"/>
                <a:gd name="T18" fmla="*/ 7 w 299"/>
                <a:gd name="T19" fmla="*/ 102 h 183"/>
                <a:gd name="T20" fmla="*/ 16 w 299"/>
                <a:gd name="T21" fmla="*/ 134 h 183"/>
                <a:gd name="T22" fmla="*/ 74 w 299"/>
                <a:gd name="T23" fmla="*/ 180 h 183"/>
                <a:gd name="T24" fmla="*/ 111 w 299"/>
                <a:gd name="T25" fmla="*/ 183 h 183"/>
                <a:gd name="T26" fmla="*/ 173 w 299"/>
                <a:gd name="T27" fmla="*/ 169 h 183"/>
                <a:gd name="T28" fmla="*/ 176 w 299"/>
                <a:gd name="T29" fmla="*/ 67 h 183"/>
                <a:gd name="T30" fmla="*/ 212 w 299"/>
                <a:gd name="T31" fmla="*/ 117 h 183"/>
                <a:gd name="T32" fmla="*/ 240 w 299"/>
                <a:gd name="T33" fmla="*/ 124 h 183"/>
                <a:gd name="T34" fmla="*/ 67 w 299"/>
                <a:gd name="T35" fmla="*/ 136 h 183"/>
                <a:gd name="T36" fmla="*/ 43 w 299"/>
                <a:gd name="T37" fmla="*/ 117 h 183"/>
                <a:gd name="T38" fmla="*/ 67 w 299"/>
                <a:gd name="T39" fmla="*/ 81 h 183"/>
                <a:gd name="T40" fmla="*/ 67 w 299"/>
                <a:gd name="T41" fmla="*/ 1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9" h="183">
                  <a:moveTo>
                    <a:pt x="240" y="124"/>
                  </a:moveTo>
                  <a:cubicBezTo>
                    <a:pt x="299" y="94"/>
                    <a:pt x="299" y="94"/>
                    <a:pt x="299" y="94"/>
                  </a:cubicBezTo>
                  <a:cubicBezTo>
                    <a:pt x="283" y="68"/>
                    <a:pt x="283" y="68"/>
                    <a:pt x="283" y="68"/>
                  </a:cubicBezTo>
                  <a:cubicBezTo>
                    <a:pt x="229" y="92"/>
                    <a:pt x="229" y="92"/>
                    <a:pt x="229" y="92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7"/>
                    <a:pt x="169" y="1"/>
                    <a:pt x="160" y="1"/>
                  </a:cubicBezTo>
                  <a:cubicBezTo>
                    <a:pt x="152" y="0"/>
                    <a:pt x="143" y="0"/>
                    <a:pt x="140" y="0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83" y="2"/>
                    <a:pt x="67" y="12"/>
                    <a:pt x="58" y="27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0" y="114"/>
                    <a:pt x="4" y="126"/>
                    <a:pt x="16" y="134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111" y="183"/>
                    <a:pt x="111" y="183"/>
                    <a:pt x="111" y="183"/>
                  </a:cubicBezTo>
                  <a:cubicBezTo>
                    <a:pt x="148" y="183"/>
                    <a:pt x="173" y="169"/>
                    <a:pt x="173" y="169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19" y="125"/>
                    <a:pt x="230" y="128"/>
                    <a:pt x="240" y="124"/>
                  </a:cubicBezTo>
                  <a:close/>
                  <a:moveTo>
                    <a:pt x="67" y="136"/>
                  </a:moveTo>
                  <a:cubicBezTo>
                    <a:pt x="43" y="117"/>
                    <a:pt x="43" y="117"/>
                    <a:pt x="43" y="117"/>
                  </a:cubicBezTo>
                  <a:cubicBezTo>
                    <a:pt x="67" y="81"/>
                    <a:pt x="67" y="81"/>
                    <a:pt x="67" y="81"/>
                  </a:cubicBezTo>
                  <a:lnTo>
                    <a:pt x="67" y="136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lîḑe">
              <a:extLst>
                <a:ext uri="{FF2B5EF4-FFF2-40B4-BE49-F238E27FC236}">
                  <a16:creationId xmlns:a16="http://schemas.microsoft.com/office/drawing/2014/main" id="{A5EFFF5E-346A-8745-4211-3DAC9B03014B}"/>
                </a:ext>
              </a:extLst>
            </p:cNvPr>
            <p:cNvSpPr/>
            <p:nvPr/>
          </p:nvSpPr>
          <p:spPr bwMode="auto">
            <a:xfrm>
              <a:off x="4692650" y="1979613"/>
              <a:ext cx="552450" cy="820738"/>
            </a:xfrm>
            <a:custGeom>
              <a:avLst/>
              <a:gdLst>
                <a:gd name="T0" fmla="*/ 96 w 97"/>
                <a:gd name="T1" fmla="*/ 45 h 144"/>
                <a:gd name="T2" fmla="*/ 62 w 97"/>
                <a:gd name="T3" fmla="*/ 5 h 144"/>
                <a:gd name="T4" fmla="*/ 11 w 97"/>
                <a:gd name="T5" fmla="*/ 25 h 144"/>
                <a:gd name="T6" fmla="*/ 9 w 97"/>
                <a:gd name="T7" fmla="*/ 28 h 144"/>
                <a:gd name="T8" fmla="*/ 4 w 97"/>
                <a:gd name="T9" fmla="*/ 66 h 144"/>
                <a:gd name="T10" fmla="*/ 17 w 97"/>
                <a:gd name="T11" fmla="*/ 106 h 144"/>
                <a:gd name="T12" fmla="*/ 17 w 97"/>
                <a:gd name="T13" fmla="*/ 128 h 144"/>
                <a:gd name="T14" fmla="*/ 19 w 97"/>
                <a:gd name="T15" fmla="*/ 131 h 144"/>
                <a:gd name="T16" fmla="*/ 56 w 97"/>
                <a:gd name="T17" fmla="*/ 127 h 144"/>
                <a:gd name="T18" fmla="*/ 56 w 97"/>
                <a:gd name="T19" fmla="*/ 103 h 144"/>
                <a:gd name="T20" fmla="*/ 74 w 97"/>
                <a:gd name="T21" fmla="*/ 104 h 144"/>
                <a:gd name="T22" fmla="*/ 97 w 97"/>
                <a:gd name="T23" fmla="*/ 81 h 144"/>
                <a:gd name="T24" fmla="*/ 97 w 97"/>
                <a:gd name="T25" fmla="*/ 81 h 144"/>
                <a:gd name="T26" fmla="*/ 97 w 97"/>
                <a:gd name="T27" fmla="*/ 64 h 144"/>
                <a:gd name="T28" fmla="*/ 96 w 97"/>
                <a:gd name="T29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44">
                  <a:moveTo>
                    <a:pt x="96" y="45"/>
                  </a:moveTo>
                  <a:cubicBezTo>
                    <a:pt x="96" y="29"/>
                    <a:pt x="82" y="11"/>
                    <a:pt x="62" y="5"/>
                  </a:cubicBezTo>
                  <a:cubicBezTo>
                    <a:pt x="42" y="0"/>
                    <a:pt x="21" y="8"/>
                    <a:pt x="11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39"/>
                    <a:pt x="0" y="53"/>
                    <a:pt x="4" y="66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29" y="144"/>
                    <a:pt x="49" y="142"/>
                    <a:pt x="56" y="127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86" y="104"/>
                    <a:pt x="97" y="94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7" y="64"/>
                    <a:pt x="97" y="64"/>
                    <a:pt x="97" y="64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şḷîḓè">
              <a:extLst>
                <a:ext uri="{FF2B5EF4-FFF2-40B4-BE49-F238E27FC236}">
                  <a16:creationId xmlns:a16="http://schemas.microsoft.com/office/drawing/2014/main" id="{A813A7E6-A9FA-DA07-D21A-2D9ECEB2BF1F}"/>
                </a:ext>
              </a:extLst>
            </p:cNvPr>
            <p:cNvSpPr/>
            <p:nvPr/>
          </p:nvSpPr>
          <p:spPr bwMode="auto">
            <a:xfrm>
              <a:off x="5018088" y="2430463"/>
              <a:ext cx="114300" cy="61913"/>
            </a:xfrm>
            <a:custGeom>
              <a:avLst/>
              <a:gdLst>
                <a:gd name="T0" fmla="*/ 20 w 20"/>
                <a:gd name="T1" fmla="*/ 1 h 11"/>
                <a:gd name="T2" fmla="*/ 10 w 20"/>
                <a:gd name="T3" fmla="*/ 11 h 11"/>
                <a:gd name="T4" fmla="*/ 0 w 2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1">
                  <a:moveTo>
                    <a:pt x="20" y="1"/>
                  </a:moveTo>
                  <a:cubicBezTo>
                    <a:pt x="20" y="6"/>
                    <a:pt x="16" y="11"/>
                    <a:pt x="10" y="11"/>
                  </a:cubicBezTo>
                  <a:cubicBezTo>
                    <a:pt x="4" y="11"/>
                    <a:pt x="0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ḻíde">
              <a:extLst>
                <a:ext uri="{FF2B5EF4-FFF2-40B4-BE49-F238E27FC236}">
                  <a16:creationId xmlns:a16="http://schemas.microsoft.com/office/drawing/2014/main" id="{37A9CC56-EF91-80EC-EA94-3CF2D81885CE}"/>
                </a:ext>
              </a:extLst>
            </p:cNvPr>
            <p:cNvSpPr/>
            <p:nvPr/>
          </p:nvSpPr>
          <p:spPr bwMode="auto">
            <a:xfrm>
              <a:off x="4743450" y="3608388"/>
              <a:ext cx="188913" cy="114300"/>
            </a:xfrm>
            <a:custGeom>
              <a:avLst/>
              <a:gdLst>
                <a:gd name="T0" fmla="*/ 32 w 33"/>
                <a:gd name="T1" fmla="*/ 17 h 20"/>
                <a:gd name="T2" fmla="*/ 32 w 33"/>
                <a:gd name="T3" fmla="*/ 17 h 20"/>
                <a:gd name="T4" fmla="*/ 30 w 33"/>
                <a:gd name="T5" fmla="*/ 11 h 20"/>
                <a:gd name="T6" fmla="*/ 11 w 33"/>
                <a:gd name="T7" fmla="*/ 0 h 20"/>
                <a:gd name="T8" fmla="*/ 0 w 33"/>
                <a:gd name="T9" fmla="*/ 5 h 20"/>
                <a:gd name="T10" fmla="*/ 25 w 33"/>
                <a:gd name="T11" fmla="*/ 19 h 20"/>
                <a:gd name="T12" fmla="*/ 32 w 33"/>
                <a:gd name="T1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0">
                  <a:moveTo>
                    <a:pt x="32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3" y="15"/>
                    <a:pt x="32" y="12"/>
                    <a:pt x="30" y="1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7" y="20"/>
                    <a:pt x="30" y="20"/>
                    <a:pt x="32" y="17"/>
                  </a:cubicBez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$lîḋé">
              <a:extLst>
                <a:ext uri="{FF2B5EF4-FFF2-40B4-BE49-F238E27FC236}">
                  <a16:creationId xmlns:a16="http://schemas.microsoft.com/office/drawing/2014/main" id="{F5B3B0B7-6B1E-48A0-21C2-8875F18CB474}"/>
                </a:ext>
              </a:extLst>
            </p:cNvPr>
            <p:cNvSpPr/>
            <p:nvPr/>
          </p:nvSpPr>
          <p:spPr bwMode="auto">
            <a:xfrm>
              <a:off x="4721225" y="3630613"/>
              <a:ext cx="204788" cy="153988"/>
            </a:xfrm>
            <a:custGeom>
              <a:avLst/>
              <a:gdLst>
                <a:gd name="T0" fmla="*/ 35 w 36"/>
                <a:gd name="T1" fmla="*/ 24 h 27"/>
                <a:gd name="T2" fmla="*/ 35 w 36"/>
                <a:gd name="T3" fmla="*/ 24 h 27"/>
                <a:gd name="T4" fmla="*/ 33 w 36"/>
                <a:gd name="T5" fmla="*/ 17 h 27"/>
                <a:gd name="T6" fmla="*/ 5 w 36"/>
                <a:gd name="T7" fmla="*/ 0 h 27"/>
                <a:gd name="T8" fmla="*/ 0 w 36"/>
                <a:gd name="T9" fmla="*/ 9 h 27"/>
                <a:gd name="T10" fmla="*/ 28 w 36"/>
                <a:gd name="T11" fmla="*/ 26 h 27"/>
                <a:gd name="T12" fmla="*/ 35 w 36"/>
                <a:gd name="T1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7">
                  <a:moveTo>
                    <a:pt x="35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6" y="22"/>
                    <a:pt x="35" y="19"/>
                    <a:pt x="33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0" y="27"/>
                    <a:pt x="33" y="26"/>
                    <a:pt x="35" y="24"/>
                  </a:cubicBez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śḻîḍe">
              <a:extLst>
                <a:ext uri="{FF2B5EF4-FFF2-40B4-BE49-F238E27FC236}">
                  <a16:creationId xmlns:a16="http://schemas.microsoft.com/office/drawing/2014/main" id="{2497EAF6-8F4D-C2C2-AF10-0F4AEBEF3B58}"/>
                </a:ext>
              </a:extLst>
            </p:cNvPr>
            <p:cNvSpPr/>
            <p:nvPr/>
          </p:nvSpPr>
          <p:spPr bwMode="auto">
            <a:xfrm>
              <a:off x="4692650" y="3683001"/>
              <a:ext cx="182563" cy="136525"/>
            </a:xfrm>
            <a:custGeom>
              <a:avLst/>
              <a:gdLst>
                <a:gd name="T0" fmla="*/ 31 w 32"/>
                <a:gd name="T1" fmla="*/ 21 h 24"/>
                <a:gd name="T2" fmla="*/ 31 w 32"/>
                <a:gd name="T3" fmla="*/ 21 h 24"/>
                <a:gd name="T4" fmla="*/ 29 w 32"/>
                <a:gd name="T5" fmla="*/ 14 h 24"/>
                <a:gd name="T6" fmla="*/ 5 w 32"/>
                <a:gd name="T7" fmla="*/ 0 h 24"/>
                <a:gd name="T8" fmla="*/ 0 w 32"/>
                <a:gd name="T9" fmla="*/ 9 h 24"/>
                <a:gd name="T10" fmla="*/ 24 w 32"/>
                <a:gd name="T11" fmla="*/ 23 h 24"/>
                <a:gd name="T12" fmla="*/ 31 w 32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2" y="19"/>
                    <a:pt x="31" y="16"/>
                    <a:pt x="29" y="1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4"/>
                    <a:pt x="30" y="23"/>
                    <a:pt x="31" y="21"/>
                  </a:cubicBez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ṩļidè">
              <a:extLst>
                <a:ext uri="{FF2B5EF4-FFF2-40B4-BE49-F238E27FC236}">
                  <a16:creationId xmlns:a16="http://schemas.microsoft.com/office/drawing/2014/main" id="{C7879A7B-485F-BFEA-FFD4-E2581EF7CD79}"/>
                </a:ext>
              </a:extLst>
            </p:cNvPr>
            <p:cNvSpPr/>
            <p:nvPr/>
          </p:nvSpPr>
          <p:spPr bwMode="auto">
            <a:xfrm>
              <a:off x="4664075" y="3733801"/>
              <a:ext cx="119063" cy="96838"/>
            </a:xfrm>
            <a:custGeom>
              <a:avLst/>
              <a:gdLst>
                <a:gd name="T0" fmla="*/ 19 w 21"/>
                <a:gd name="T1" fmla="*/ 14 h 17"/>
                <a:gd name="T2" fmla="*/ 19 w 21"/>
                <a:gd name="T3" fmla="*/ 14 h 17"/>
                <a:gd name="T4" fmla="*/ 18 w 21"/>
                <a:gd name="T5" fmla="*/ 7 h 17"/>
                <a:gd name="T6" fmla="*/ 7 w 21"/>
                <a:gd name="T7" fmla="*/ 1 h 17"/>
                <a:gd name="T8" fmla="*/ 3 w 21"/>
                <a:gd name="T9" fmla="*/ 2 h 17"/>
                <a:gd name="T10" fmla="*/ 1 w 21"/>
                <a:gd name="T11" fmla="*/ 6 h 17"/>
                <a:gd name="T12" fmla="*/ 2 w 21"/>
                <a:gd name="T13" fmla="*/ 9 h 17"/>
                <a:gd name="T14" fmla="*/ 13 w 21"/>
                <a:gd name="T15" fmla="*/ 15 h 17"/>
                <a:gd name="T16" fmla="*/ 19 w 21"/>
                <a:gd name="T1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7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1" y="11"/>
                    <a:pt x="20" y="8"/>
                    <a:pt x="18" y="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5" y="17"/>
                    <a:pt x="18" y="16"/>
                    <a:pt x="19" y="14"/>
                  </a:cubicBez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ṧḷïḓe">
              <a:extLst>
                <a:ext uri="{FF2B5EF4-FFF2-40B4-BE49-F238E27FC236}">
                  <a16:creationId xmlns:a16="http://schemas.microsoft.com/office/drawing/2014/main" id="{07FD806F-0E32-BB0F-AF5C-96A18984FC0C}"/>
                </a:ext>
              </a:extLst>
            </p:cNvPr>
            <p:cNvSpPr/>
            <p:nvPr/>
          </p:nvSpPr>
          <p:spPr bwMode="auto">
            <a:xfrm>
              <a:off x="4613275" y="3579813"/>
              <a:ext cx="211138" cy="215900"/>
            </a:xfrm>
            <a:custGeom>
              <a:avLst/>
              <a:gdLst>
                <a:gd name="T0" fmla="*/ 14 w 37"/>
                <a:gd name="T1" fmla="*/ 38 h 38"/>
                <a:gd name="T2" fmla="*/ 5 w 37"/>
                <a:gd name="T3" fmla="*/ 33 h 38"/>
                <a:gd name="T4" fmla="*/ 0 w 37"/>
                <a:gd name="T5" fmla="*/ 25 h 38"/>
                <a:gd name="T6" fmla="*/ 12 w 37"/>
                <a:gd name="T7" fmla="*/ 3 h 38"/>
                <a:gd name="T8" fmla="*/ 13 w 37"/>
                <a:gd name="T9" fmla="*/ 3 h 38"/>
                <a:gd name="T10" fmla="*/ 36 w 37"/>
                <a:gd name="T11" fmla="*/ 6 h 38"/>
                <a:gd name="T12" fmla="*/ 37 w 37"/>
                <a:gd name="T13" fmla="*/ 5 h 38"/>
                <a:gd name="T14" fmla="*/ 14 w 37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8">
                  <a:moveTo>
                    <a:pt x="14" y="3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21" y="0"/>
                    <a:pt x="29" y="2"/>
                    <a:pt x="36" y="6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14" y="38"/>
                  </a:ln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ľíḓe">
              <a:extLst>
                <a:ext uri="{FF2B5EF4-FFF2-40B4-BE49-F238E27FC236}">
                  <a16:creationId xmlns:a16="http://schemas.microsoft.com/office/drawing/2014/main" id="{305AB2B7-59BB-B1B3-B3EE-8E320C2D3CBD}"/>
                </a:ext>
              </a:extLst>
            </p:cNvPr>
            <p:cNvSpPr/>
            <p:nvPr/>
          </p:nvSpPr>
          <p:spPr bwMode="auto">
            <a:xfrm>
              <a:off x="4675188" y="1911351"/>
              <a:ext cx="569913" cy="717550"/>
            </a:xfrm>
            <a:custGeom>
              <a:avLst/>
              <a:gdLst>
                <a:gd name="T0" fmla="*/ 98 w 100"/>
                <a:gd name="T1" fmla="*/ 37 h 126"/>
                <a:gd name="T2" fmla="*/ 38 w 100"/>
                <a:gd name="T3" fmla="*/ 6 h 126"/>
                <a:gd name="T4" fmla="*/ 0 w 100"/>
                <a:gd name="T5" fmla="*/ 53 h 126"/>
                <a:gd name="T6" fmla="*/ 0 w 100"/>
                <a:gd name="T7" fmla="*/ 97 h 126"/>
                <a:gd name="T8" fmla="*/ 28 w 100"/>
                <a:gd name="T9" fmla="*/ 126 h 126"/>
                <a:gd name="T10" fmla="*/ 28 w 100"/>
                <a:gd name="T11" fmla="*/ 126 h 126"/>
                <a:gd name="T12" fmla="*/ 28 w 100"/>
                <a:gd name="T13" fmla="*/ 74 h 126"/>
                <a:gd name="T14" fmla="*/ 29 w 100"/>
                <a:gd name="T15" fmla="*/ 74 h 126"/>
                <a:gd name="T16" fmla="*/ 29 w 100"/>
                <a:gd name="T17" fmla="*/ 71 h 126"/>
                <a:gd name="T18" fmla="*/ 79 w 100"/>
                <a:gd name="T19" fmla="*/ 60 h 126"/>
                <a:gd name="T20" fmla="*/ 100 w 100"/>
                <a:gd name="T21" fmla="*/ 47 h 126"/>
                <a:gd name="T22" fmla="*/ 100 w 100"/>
                <a:gd name="T23" fmla="*/ 47 h 126"/>
                <a:gd name="T24" fmla="*/ 98 w 100"/>
                <a:gd name="T25" fmla="*/ 3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26">
                  <a:moveTo>
                    <a:pt x="98" y="37"/>
                  </a:moveTo>
                  <a:cubicBezTo>
                    <a:pt x="89" y="12"/>
                    <a:pt x="63" y="0"/>
                    <a:pt x="38" y="6"/>
                  </a:cubicBezTo>
                  <a:cubicBezTo>
                    <a:pt x="16" y="12"/>
                    <a:pt x="1" y="32"/>
                    <a:pt x="0" y="53"/>
                  </a:cubicBezTo>
                  <a:cubicBezTo>
                    <a:pt x="0" y="55"/>
                    <a:pt x="0" y="76"/>
                    <a:pt x="0" y="97"/>
                  </a:cubicBezTo>
                  <a:cubicBezTo>
                    <a:pt x="0" y="113"/>
                    <a:pt x="13" y="126"/>
                    <a:pt x="28" y="12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46" y="74"/>
                    <a:pt x="64" y="70"/>
                    <a:pt x="79" y="60"/>
                  </a:cubicBezTo>
                  <a:cubicBezTo>
                    <a:pt x="88" y="54"/>
                    <a:pt x="96" y="49"/>
                    <a:pt x="100" y="47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7"/>
                    <a:pt x="100" y="44"/>
                    <a:pt x="98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ľiḍê">
              <a:extLst>
                <a:ext uri="{FF2B5EF4-FFF2-40B4-BE49-F238E27FC236}">
                  <a16:creationId xmlns:a16="http://schemas.microsoft.com/office/drawing/2014/main" id="{71DEB3DE-7FB7-D3AC-6D51-205986DEDD25}"/>
                </a:ext>
              </a:extLst>
            </p:cNvPr>
            <p:cNvSpPr/>
            <p:nvPr/>
          </p:nvSpPr>
          <p:spPr bwMode="auto">
            <a:xfrm>
              <a:off x="4778375" y="2293938"/>
              <a:ext cx="107950" cy="101600"/>
            </a:xfrm>
            <a:custGeom>
              <a:avLst/>
              <a:gdLst>
                <a:gd name="T0" fmla="*/ 19 w 19"/>
                <a:gd name="T1" fmla="*/ 9 h 18"/>
                <a:gd name="T2" fmla="*/ 9 w 19"/>
                <a:gd name="T3" fmla="*/ 18 h 18"/>
                <a:gd name="T4" fmla="*/ 0 w 19"/>
                <a:gd name="T5" fmla="*/ 9 h 18"/>
                <a:gd name="T6" fmla="*/ 9 w 19"/>
                <a:gd name="T7" fmla="*/ 0 h 18"/>
                <a:gd name="T8" fmla="*/ 19 w 1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9" y="9"/>
                  </a:moveTo>
                  <a:cubicBezTo>
                    <a:pt x="19" y="14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šlîḍè">
              <a:extLst>
                <a:ext uri="{FF2B5EF4-FFF2-40B4-BE49-F238E27FC236}">
                  <a16:creationId xmlns:a16="http://schemas.microsoft.com/office/drawing/2014/main" id="{1E01F322-3D60-AD24-9B6D-5351E357EA29}"/>
                </a:ext>
              </a:extLst>
            </p:cNvPr>
            <p:cNvSpPr/>
            <p:nvPr/>
          </p:nvSpPr>
          <p:spPr bwMode="auto">
            <a:xfrm>
              <a:off x="5816600" y="2947988"/>
              <a:ext cx="285750" cy="268288"/>
            </a:xfrm>
            <a:custGeom>
              <a:avLst/>
              <a:gdLst>
                <a:gd name="T0" fmla="*/ 13 w 50"/>
                <a:gd name="T1" fmla="*/ 47 h 47"/>
                <a:gd name="T2" fmla="*/ 13 w 50"/>
                <a:gd name="T3" fmla="*/ 47 h 47"/>
                <a:gd name="T4" fmla="*/ 27 w 50"/>
                <a:gd name="T5" fmla="*/ 44 h 47"/>
                <a:gd name="T6" fmla="*/ 33 w 50"/>
                <a:gd name="T7" fmla="*/ 41 h 47"/>
                <a:gd name="T8" fmla="*/ 37 w 50"/>
                <a:gd name="T9" fmla="*/ 30 h 47"/>
                <a:gd name="T10" fmla="*/ 33 w 50"/>
                <a:gd name="T11" fmla="*/ 17 h 47"/>
                <a:gd name="T12" fmla="*/ 48 w 50"/>
                <a:gd name="T13" fmla="*/ 8 h 47"/>
                <a:gd name="T14" fmla="*/ 49 w 50"/>
                <a:gd name="T15" fmla="*/ 2 h 47"/>
                <a:gd name="T16" fmla="*/ 49 w 50"/>
                <a:gd name="T17" fmla="*/ 2 h 47"/>
                <a:gd name="T18" fmla="*/ 44 w 50"/>
                <a:gd name="T19" fmla="*/ 1 h 47"/>
                <a:gd name="T20" fmla="*/ 25 w 50"/>
                <a:gd name="T21" fmla="*/ 8 h 47"/>
                <a:gd name="T22" fmla="*/ 23 w 50"/>
                <a:gd name="T23" fmla="*/ 9 h 47"/>
                <a:gd name="T24" fmla="*/ 13 w 50"/>
                <a:gd name="T25" fmla="*/ 13 h 47"/>
                <a:gd name="T26" fmla="*/ 13 w 50"/>
                <a:gd name="T27" fmla="*/ 13 h 47"/>
                <a:gd name="T28" fmla="*/ 4 w 50"/>
                <a:gd name="T29" fmla="*/ 22 h 47"/>
                <a:gd name="T30" fmla="*/ 0 w 50"/>
                <a:gd name="T31" fmla="*/ 27 h 47"/>
                <a:gd name="T32" fmla="*/ 13 w 50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7"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8" y="47"/>
                    <a:pt x="22" y="46"/>
                    <a:pt x="27" y="44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7" y="39"/>
                    <a:pt x="38" y="34"/>
                    <a:pt x="37" y="3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50" y="7"/>
                    <a:pt x="50" y="4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1"/>
                    <a:pt x="46" y="0"/>
                    <a:pt x="44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0" y="10"/>
                    <a:pt x="16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5"/>
                    <a:pt x="6" y="18"/>
                    <a:pt x="4" y="22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3" y="47"/>
                  </a:lnTo>
                  <a:close/>
                </a:path>
              </a:pathLst>
            </a:custGeom>
            <a:solidFill>
              <a:srgbClr val="FF6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239170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f3fb6fb2-1f3e-4ca9-a45a-0658e10d4d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57D5C3D-E71F-49D5-9B92-20FD8FD3E68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915104" y="219075"/>
            <a:ext cx="1048296" cy="795403"/>
            <a:chOff x="2679700" y="873126"/>
            <a:chExt cx="6797676" cy="5157788"/>
          </a:xfrm>
        </p:grpSpPr>
        <p:sp>
          <p:nvSpPr>
            <p:cNvPr id="5" name="íṩļïḋé">
              <a:extLst>
                <a:ext uri="{FF2B5EF4-FFF2-40B4-BE49-F238E27FC236}">
                  <a16:creationId xmlns:a16="http://schemas.microsoft.com/office/drawing/2014/main" id="{2199C8A7-765B-4DE3-A58F-0A8DB949E06C}"/>
                </a:ext>
              </a:extLst>
            </p:cNvPr>
            <p:cNvSpPr/>
            <p:nvPr/>
          </p:nvSpPr>
          <p:spPr bwMode="auto">
            <a:xfrm>
              <a:off x="2989263" y="5759451"/>
              <a:ext cx="6488113" cy="214313"/>
            </a:xfrm>
            <a:custGeom>
              <a:avLst/>
              <a:gdLst>
                <a:gd name="T0" fmla="*/ 1080 w 3396"/>
                <a:gd name="T1" fmla="*/ 0 h 112"/>
                <a:gd name="T2" fmla="*/ 783 w 3396"/>
                <a:gd name="T3" fmla="*/ 4 h 112"/>
                <a:gd name="T4" fmla="*/ 783 w 3396"/>
                <a:gd name="T5" fmla="*/ 5 h 112"/>
                <a:gd name="T6" fmla="*/ 781 w 3396"/>
                <a:gd name="T7" fmla="*/ 4 h 112"/>
                <a:gd name="T8" fmla="*/ 220 w 3396"/>
                <a:gd name="T9" fmla="*/ 12 h 112"/>
                <a:gd name="T10" fmla="*/ 101 w 3396"/>
                <a:gd name="T11" fmla="*/ 44 h 112"/>
                <a:gd name="T12" fmla="*/ 0 w 3396"/>
                <a:gd name="T13" fmla="*/ 76 h 112"/>
                <a:gd name="T14" fmla="*/ 1596 w 3396"/>
                <a:gd name="T15" fmla="*/ 112 h 112"/>
                <a:gd name="T16" fmla="*/ 3108 w 3396"/>
                <a:gd name="T17" fmla="*/ 72 h 112"/>
                <a:gd name="T18" fmla="*/ 3396 w 3396"/>
                <a:gd name="T19" fmla="*/ 12 h 112"/>
                <a:gd name="T20" fmla="*/ 2956 w 3396"/>
                <a:gd name="T21" fmla="*/ 20 h 112"/>
                <a:gd name="T22" fmla="*/ 2544 w 3396"/>
                <a:gd name="T23" fmla="*/ 20 h 112"/>
                <a:gd name="T24" fmla="*/ 2485 w 3396"/>
                <a:gd name="T25" fmla="*/ 19 h 112"/>
                <a:gd name="T26" fmla="*/ 2482 w 3396"/>
                <a:gd name="T27" fmla="*/ 20 h 112"/>
                <a:gd name="T28" fmla="*/ 2481 w 3396"/>
                <a:gd name="T29" fmla="*/ 19 h 112"/>
                <a:gd name="T30" fmla="*/ 1927 w 3396"/>
                <a:gd name="T31" fmla="*/ 12 h 112"/>
                <a:gd name="T32" fmla="*/ 1710 w 3396"/>
                <a:gd name="T33" fmla="*/ 87 h 112"/>
                <a:gd name="T34" fmla="*/ 1587 w 3396"/>
                <a:gd name="T35" fmla="*/ 98 h 112"/>
                <a:gd name="T36" fmla="*/ 1248 w 3396"/>
                <a:gd name="T37" fmla="*/ 2 h 112"/>
                <a:gd name="T38" fmla="*/ 1080 w 339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96" h="112">
                  <a:moveTo>
                    <a:pt x="1080" y="0"/>
                  </a:moveTo>
                  <a:cubicBezTo>
                    <a:pt x="783" y="4"/>
                    <a:pt x="783" y="4"/>
                    <a:pt x="783" y="4"/>
                  </a:cubicBezTo>
                  <a:cubicBezTo>
                    <a:pt x="783" y="5"/>
                    <a:pt x="783" y="5"/>
                    <a:pt x="783" y="5"/>
                  </a:cubicBezTo>
                  <a:cubicBezTo>
                    <a:pt x="781" y="4"/>
                    <a:pt x="781" y="4"/>
                    <a:pt x="781" y="4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596" y="112"/>
                    <a:pt x="1596" y="112"/>
                    <a:pt x="1596" y="112"/>
                  </a:cubicBezTo>
                  <a:cubicBezTo>
                    <a:pt x="3108" y="72"/>
                    <a:pt x="3108" y="72"/>
                    <a:pt x="3108" y="72"/>
                  </a:cubicBezTo>
                  <a:cubicBezTo>
                    <a:pt x="3396" y="12"/>
                    <a:pt x="3396" y="12"/>
                    <a:pt x="3396" y="12"/>
                  </a:cubicBezTo>
                  <a:cubicBezTo>
                    <a:pt x="2956" y="20"/>
                    <a:pt x="2956" y="20"/>
                    <a:pt x="2956" y="20"/>
                  </a:cubicBezTo>
                  <a:cubicBezTo>
                    <a:pt x="2544" y="20"/>
                    <a:pt x="2544" y="20"/>
                    <a:pt x="2544" y="20"/>
                  </a:cubicBezTo>
                  <a:cubicBezTo>
                    <a:pt x="2485" y="19"/>
                    <a:pt x="2485" y="19"/>
                    <a:pt x="2485" y="19"/>
                  </a:cubicBezTo>
                  <a:cubicBezTo>
                    <a:pt x="2482" y="20"/>
                    <a:pt x="2482" y="20"/>
                    <a:pt x="2482" y="20"/>
                  </a:cubicBezTo>
                  <a:cubicBezTo>
                    <a:pt x="2481" y="19"/>
                    <a:pt x="2481" y="19"/>
                    <a:pt x="2481" y="19"/>
                  </a:cubicBezTo>
                  <a:cubicBezTo>
                    <a:pt x="1927" y="12"/>
                    <a:pt x="1927" y="12"/>
                    <a:pt x="1927" y="12"/>
                  </a:cubicBezTo>
                  <a:cubicBezTo>
                    <a:pt x="1862" y="47"/>
                    <a:pt x="1789" y="73"/>
                    <a:pt x="1710" y="87"/>
                  </a:cubicBezTo>
                  <a:cubicBezTo>
                    <a:pt x="1669" y="94"/>
                    <a:pt x="1628" y="98"/>
                    <a:pt x="1587" y="98"/>
                  </a:cubicBezTo>
                  <a:cubicBezTo>
                    <a:pt x="1463" y="98"/>
                    <a:pt x="1346" y="64"/>
                    <a:pt x="1248" y="2"/>
                  </a:cubicBezTo>
                  <a:cubicBezTo>
                    <a:pt x="1080" y="0"/>
                    <a:pt x="1080" y="0"/>
                    <a:pt x="1080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şḻíḍê">
              <a:extLst>
                <a:ext uri="{FF2B5EF4-FFF2-40B4-BE49-F238E27FC236}">
                  <a16:creationId xmlns:a16="http://schemas.microsoft.com/office/drawing/2014/main" id="{386CC99F-0E54-422F-A4C2-BD8372DFC5CC}"/>
                </a:ext>
              </a:extLst>
            </p:cNvPr>
            <p:cNvSpPr/>
            <p:nvPr/>
          </p:nvSpPr>
          <p:spPr bwMode="auto">
            <a:xfrm>
              <a:off x="6637338" y="2151063"/>
              <a:ext cx="136525" cy="236538"/>
            </a:xfrm>
            <a:custGeom>
              <a:avLst/>
              <a:gdLst>
                <a:gd name="T0" fmla="*/ 29 w 72"/>
                <a:gd name="T1" fmla="*/ 119 h 124"/>
                <a:gd name="T2" fmla="*/ 6 w 72"/>
                <a:gd name="T3" fmla="*/ 63 h 124"/>
                <a:gd name="T4" fmla="*/ 25 w 72"/>
                <a:gd name="T5" fmla="*/ 66 h 124"/>
                <a:gd name="T6" fmla="*/ 40 w 72"/>
                <a:gd name="T7" fmla="*/ 16 h 124"/>
                <a:gd name="T8" fmla="*/ 71 w 72"/>
                <a:gd name="T9" fmla="*/ 76 h 124"/>
                <a:gd name="T10" fmla="*/ 71 w 72"/>
                <a:gd name="T11" fmla="*/ 77 h 124"/>
                <a:gd name="T12" fmla="*/ 43 w 72"/>
                <a:gd name="T13" fmla="*/ 124 h 124"/>
                <a:gd name="T14" fmla="*/ 29 w 72"/>
                <a:gd name="T15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24">
                  <a:moveTo>
                    <a:pt x="29" y="119"/>
                  </a:moveTo>
                  <a:cubicBezTo>
                    <a:pt x="23" y="114"/>
                    <a:pt x="0" y="64"/>
                    <a:pt x="6" y="63"/>
                  </a:cubicBezTo>
                  <a:cubicBezTo>
                    <a:pt x="12" y="63"/>
                    <a:pt x="18" y="65"/>
                    <a:pt x="25" y="66"/>
                  </a:cubicBezTo>
                  <a:cubicBezTo>
                    <a:pt x="23" y="48"/>
                    <a:pt x="5" y="0"/>
                    <a:pt x="40" y="16"/>
                  </a:cubicBezTo>
                  <a:cubicBezTo>
                    <a:pt x="56" y="23"/>
                    <a:pt x="72" y="61"/>
                    <a:pt x="71" y="76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39" y="124"/>
                    <a:pt x="34" y="122"/>
                    <a:pt x="29" y="119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ḑe">
              <a:extLst>
                <a:ext uri="{FF2B5EF4-FFF2-40B4-BE49-F238E27FC236}">
                  <a16:creationId xmlns:a16="http://schemas.microsoft.com/office/drawing/2014/main" id="{EA16A424-BE9E-453C-B13E-07DB56A9DBAD}"/>
                </a:ext>
              </a:extLst>
            </p:cNvPr>
            <p:cNvSpPr/>
            <p:nvPr/>
          </p:nvSpPr>
          <p:spPr bwMode="auto">
            <a:xfrm>
              <a:off x="7113588" y="2603501"/>
              <a:ext cx="377825" cy="417513"/>
            </a:xfrm>
            <a:custGeom>
              <a:avLst/>
              <a:gdLst>
                <a:gd name="T0" fmla="*/ 83 w 197"/>
                <a:gd name="T1" fmla="*/ 219 h 219"/>
                <a:gd name="T2" fmla="*/ 140 w 197"/>
                <a:gd name="T3" fmla="*/ 216 h 219"/>
                <a:gd name="T4" fmla="*/ 139 w 197"/>
                <a:gd name="T5" fmla="*/ 171 h 219"/>
                <a:gd name="T6" fmla="*/ 172 w 197"/>
                <a:gd name="T7" fmla="*/ 154 h 219"/>
                <a:gd name="T8" fmla="*/ 184 w 197"/>
                <a:gd name="T9" fmla="*/ 114 h 219"/>
                <a:gd name="T10" fmla="*/ 183 w 197"/>
                <a:gd name="T11" fmla="*/ 34 h 219"/>
                <a:gd name="T12" fmla="*/ 109 w 197"/>
                <a:gd name="T13" fmla="*/ 1 h 219"/>
                <a:gd name="T14" fmla="*/ 17 w 197"/>
                <a:gd name="T15" fmla="*/ 41 h 219"/>
                <a:gd name="T16" fmla="*/ 27 w 197"/>
                <a:gd name="T17" fmla="*/ 138 h 219"/>
                <a:gd name="T18" fmla="*/ 47 w 197"/>
                <a:gd name="T19" fmla="*/ 174 h 219"/>
                <a:gd name="T20" fmla="*/ 69 w 197"/>
                <a:gd name="T21" fmla="*/ 181 h 219"/>
                <a:gd name="T22" fmla="*/ 83 w 197"/>
                <a:gd name="T2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" h="219">
                  <a:moveTo>
                    <a:pt x="83" y="219"/>
                  </a:moveTo>
                  <a:cubicBezTo>
                    <a:pt x="102" y="218"/>
                    <a:pt x="121" y="217"/>
                    <a:pt x="140" y="216"/>
                  </a:cubicBezTo>
                  <a:cubicBezTo>
                    <a:pt x="141" y="201"/>
                    <a:pt x="140" y="186"/>
                    <a:pt x="139" y="171"/>
                  </a:cubicBezTo>
                  <a:cubicBezTo>
                    <a:pt x="139" y="173"/>
                    <a:pt x="169" y="157"/>
                    <a:pt x="172" y="154"/>
                  </a:cubicBezTo>
                  <a:cubicBezTo>
                    <a:pt x="180" y="143"/>
                    <a:pt x="181" y="126"/>
                    <a:pt x="184" y="114"/>
                  </a:cubicBezTo>
                  <a:cubicBezTo>
                    <a:pt x="191" y="87"/>
                    <a:pt x="197" y="58"/>
                    <a:pt x="183" y="34"/>
                  </a:cubicBezTo>
                  <a:cubicBezTo>
                    <a:pt x="169" y="10"/>
                    <a:pt x="138" y="2"/>
                    <a:pt x="109" y="1"/>
                  </a:cubicBezTo>
                  <a:cubicBezTo>
                    <a:pt x="74" y="0"/>
                    <a:pt x="35" y="11"/>
                    <a:pt x="17" y="41"/>
                  </a:cubicBezTo>
                  <a:cubicBezTo>
                    <a:pt x="0" y="68"/>
                    <a:pt x="21" y="109"/>
                    <a:pt x="27" y="138"/>
                  </a:cubicBezTo>
                  <a:cubicBezTo>
                    <a:pt x="30" y="152"/>
                    <a:pt x="34" y="168"/>
                    <a:pt x="47" y="174"/>
                  </a:cubicBezTo>
                  <a:cubicBezTo>
                    <a:pt x="54" y="177"/>
                    <a:pt x="63" y="177"/>
                    <a:pt x="69" y="181"/>
                  </a:cubicBezTo>
                  <a:cubicBezTo>
                    <a:pt x="80" y="189"/>
                    <a:pt x="78" y="206"/>
                    <a:pt x="83" y="219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s1ïḍe">
              <a:extLst>
                <a:ext uri="{FF2B5EF4-FFF2-40B4-BE49-F238E27FC236}">
                  <a16:creationId xmlns:a16="http://schemas.microsoft.com/office/drawing/2014/main" id="{180D2093-6127-428A-8E96-07560CBB7663}"/>
                </a:ext>
              </a:extLst>
            </p:cNvPr>
            <p:cNvSpPr/>
            <p:nvPr/>
          </p:nvSpPr>
          <p:spPr bwMode="auto">
            <a:xfrm>
              <a:off x="7024688" y="2359026"/>
              <a:ext cx="590550" cy="515938"/>
            </a:xfrm>
            <a:custGeom>
              <a:avLst/>
              <a:gdLst>
                <a:gd name="T0" fmla="*/ 8 w 309"/>
                <a:gd name="T1" fmla="*/ 117 h 270"/>
                <a:gd name="T2" fmla="*/ 2 w 309"/>
                <a:gd name="T3" fmla="*/ 58 h 270"/>
                <a:gd name="T4" fmla="*/ 2 w 309"/>
                <a:gd name="T5" fmla="*/ 36 h 270"/>
                <a:gd name="T6" fmla="*/ 30 w 309"/>
                <a:gd name="T7" fmla="*/ 15 h 270"/>
                <a:gd name="T8" fmla="*/ 66 w 309"/>
                <a:gd name="T9" fmla="*/ 9 h 270"/>
                <a:gd name="T10" fmla="*/ 103 w 309"/>
                <a:gd name="T11" fmla="*/ 1 h 270"/>
                <a:gd name="T12" fmla="*/ 171 w 309"/>
                <a:gd name="T13" fmla="*/ 29 h 270"/>
                <a:gd name="T14" fmla="*/ 256 w 309"/>
                <a:gd name="T15" fmla="*/ 58 h 270"/>
                <a:gd name="T16" fmla="*/ 264 w 309"/>
                <a:gd name="T17" fmla="*/ 81 h 270"/>
                <a:gd name="T18" fmla="*/ 282 w 309"/>
                <a:gd name="T19" fmla="*/ 107 h 270"/>
                <a:gd name="T20" fmla="*/ 268 w 309"/>
                <a:gd name="T21" fmla="*/ 235 h 270"/>
                <a:gd name="T22" fmla="*/ 224 w 309"/>
                <a:gd name="T23" fmla="*/ 270 h 270"/>
                <a:gd name="T24" fmla="*/ 194 w 309"/>
                <a:gd name="T25" fmla="*/ 161 h 270"/>
                <a:gd name="T26" fmla="*/ 157 w 309"/>
                <a:gd name="T27" fmla="*/ 169 h 270"/>
                <a:gd name="T28" fmla="*/ 106 w 309"/>
                <a:gd name="T29" fmla="*/ 181 h 270"/>
                <a:gd name="T30" fmla="*/ 29 w 309"/>
                <a:gd name="T31" fmla="*/ 200 h 270"/>
                <a:gd name="T32" fmla="*/ 19 w 309"/>
                <a:gd name="T33" fmla="*/ 198 h 270"/>
                <a:gd name="T34" fmla="*/ 16 w 309"/>
                <a:gd name="T35" fmla="*/ 190 h 270"/>
                <a:gd name="T36" fmla="*/ 8 w 309"/>
                <a:gd name="T37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9" h="270">
                  <a:moveTo>
                    <a:pt x="8" y="117"/>
                  </a:moveTo>
                  <a:cubicBezTo>
                    <a:pt x="6" y="97"/>
                    <a:pt x="4" y="78"/>
                    <a:pt x="2" y="58"/>
                  </a:cubicBezTo>
                  <a:cubicBezTo>
                    <a:pt x="1" y="51"/>
                    <a:pt x="0" y="43"/>
                    <a:pt x="2" y="36"/>
                  </a:cubicBezTo>
                  <a:cubicBezTo>
                    <a:pt x="6" y="25"/>
                    <a:pt x="18" y="18"/>
                    <a:pt x="30" y="15"/>
                  </a:cubicBezTo>
                  <a:cubicBezTo>
                    <a:pt x="41" y="12"/>
                    <a:pt x="54" y="11"/>
                    <a:pt x="66" y="9"/>
                  </a:cubicBezTo>
                  <a:cubicBezTo>
                    <a:pt x="78" y="6"/>
                    <a:pt x="90" y="0"/>
                    <a:pt x="103" y="1"/>
                  </a:cubicBezTo>
                  <a:cubicBezTo>
                    <a:pt x="128" y="2"/>
                    <a:pt x="147" y="25"/>
                    <a:pt x="171" y="29"/>
                  </a:cubicBezTo>
                  <a:cubicBezTo>
                    <a:pt x="205" y="34"/>
                    <a:pt x="236" y="19"/>
                    <a:pt x="256" y="58"/>
                  </a:cubicBezTo>
                  <a:cubicBezTo>
                    <a:pt x="260" y="66"/>
                    <a:pt x="261" y="74"/>
                    <a:pt x="264" y="81"/>
                  </a:cubicBezTo>
                  <a:cubicBezTo>
                    <a:pt x="268" y="91"/>
                    <a:pt x="276" y="99"/>
                    <a:pt x="282" y="107"/>
                  </a:cubicBezTo>
                  <a:cubicBezTo>
                    <a:pt x="309" y="145"/>
                    <a:pt x="300" y="203"/>
                    <a:pt x="268" y="235"/>
                  </a:cubicBezTo>
                  <a:cubicBezTo>
                    <a:pt x="252" y="251"/>
                    <a:pt x="246" y="265"/>
                    <a:pt x="224" y="270"/>
                  </a:cubicBezTo>
                  <a:cubicBezTo>
                    <a:pt x="234" y="250"/>
                    <a:pt x="221" y="170"/>
                    <a:pt x="194" y="161"/>
                  </a:cubicBezTo>
                  <a:cubicBezTo>
                    <a:pt x="187" y="159"/>
                    <a:pt x="165" y="168"/>
                    <a:pt x="157" y="169"/>
                  </a:cubicBezTo>
                  <a:cubicBezTo>
                    <a:pt x="140" y="171"/>
                    <a:pt x="123" y="174"/>
                    <a:pt x="106" y="181"/>
                  </a:cubicBezTo>
                  <a:cubicBezTo>
                    <a:pt x="82" y="191"/>
                    <a:pt x="55" y="198"/>
                    <a:pt x="29" y="200"/>
                  </a:cubicBezTo>
                  <a:cubicBezTo>
                    <a:pt x="25" y="201"/>
                    <a:pt x="22" y="201"/>
                    <a:pt x="19" y="198"/>
                  </a:cubicBezTo>
                  <a:cubicBezTo>
                    <a:pt x="17" y="196"/>
                    <a:pt x="16" y="193"/>
                    <a:pt x="16" y="190"/>
                  </a:cubicBezTo>
                  <a:cubicBezTo>
                    <a:pt x="13" y="165"/>
                    <a:pt x="11" y="141"/>
                    <a:pt x="8" y="117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Slïḍé">
              <a:extLst>
                <a:ext uri="{FF2B5EF4-FFF2-40B4-BE49-F238E27FC236}">
                  <a16:creationId xmlns:a16="http://schemas.microsoft.com/office/drawing/2014/main" id="{935461AA-45D8-45CD-A680-A268AC8EE4AC}"/>
                </a:ext>
              </a:extLst>
            </p:cNvPr>
            <p:cNvSpPr/>
            <p:nvPr/>
          </p:nvSpPr>
          <p:spPr bwMode="auto">
            <a:xfrm>
              <a:off x="7675563" y="5707063"/>
              <a:ext cx="184150" cy="211138"/>
            </a:xfrm>
            <a:custGeom>
              <a:avLst/>
              <a:gdLst>
                <a:gd name="T0" fmla="*/ 106 w 116"/>
                <a:gd name="T1" fmla="*/ 38 h 133"/>
                <a:gd name="T2" fmla="*/ 116 w 116"/>
                <a:gd name="T3" fmla="*/ 77 h 133"/>
                <a:gd name="T4" fmla="*/ 48 w 116"/>
                <a:gd name="T5" fmla="*/ 133 h 133"/>
                <a:gd name="T6" fmla="*/ 0 w 116"/>
                <a:gd name="T7" fmla="*/ 103 h 133"/>
                <a:gd name="T8" fmla="*/ 30 w 116"/>
                <a:gd name="T9" fmla="*/ 56 h 133"/>
                <a:gd name="T10" fmla="*/ 98 w 116"/>
                <a:gd name="T11" fmla="*/ 0 h 133"/>
                <a:gd name="T12" fmla="*/ 106 w 116"/>
                <a:gd name="T13" fmla="*/ 3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3">
                  <a:moveTo>
                    <a:pt x="106" y="38"/>
                  </a:moveTo>
                  <a:lnTo>
                    <a:pt x="116" y="77"/>
                  </a:lnTo>
                  <a:lnTo>
                    <a:pt x="48" y="133"/>
                  </a:lnTo>
                  <a:lnTo>
                    <a:pt x="0" y="103"/>
                  </a:lnTo>
                  <a:lnTo>
                    <a:pt x="30" y="56"/>
                  </a:lnTo>
                  <a:lnTo>
                    <a:pt x="98" y="0"/>
                  </a:lnTo>
                  <a:lnTo>
                    <a:pt x="106" y="38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lîḍé">
              <a:extLst>
                <a:ext uri="{FF2B5EF4-FFF2-40B4-BE49-F238E27FC236}">
                  <a16:creationId xmlns:a16="http://schemas.microsoft.com/office/drawing/2014/main" id="{0DED39F5-26CE-423E-8A63-8730DA092175}"/>
                </a:ext>
              </a:extLst>
            </p:cNvPr>
            <p:cNvSpPr/>
            <p:nvPr/>
          </p:nvSpPr>
          <p:spPr bwMode="auto">
            <a:xfrm>
              <a:off x="7119938" y="3889376"/>
              <a:ext cx="725488" cy="1908175"/>
            </a:xfrm>
            <a:custGeom>
              <a:avLst/>
              <a:gdLst>
                <a:gd name="T0" fmla="*/ 302 w 457"/>
                <a:gd name="T1" fmla="*/ 0 h 1202"/>
                <a:gd name="T2" fmla="*/ 330 w 457"/>
                <a:gd name="T3" fmla="*/ 117 h 1202"/>
                <a:gd name="T4" fmla="*/ 294 w 457"/>
                <a:gd name="T5" fmla="*/ 657 h 1202"/>
                <a:gd name="T6" fmla="*/ 457 w 457"/>
                <a:gd name="T7" fmla="*/ 1170 h 1202"/>
                <a:gd name="T8" fmla="*/ 385 w 457"/>
                <a:gd name="T9" fmla="*/ 1202 h 1202"/>
                <a:gd name="T10" fmla="*/ 58 w 457"/>
                <a:gd name="T11" fmla="*/ 611 h 1202"/>
                <a:gd name="T12" fmla="*/ 19 w 457"/>
                <a:gd name="T13" fmla="*/ 421 h 1202"/>
                <a:gd name="T14" fmla="*/ 0 w 457"/>
                <a:gd name="T15" fmla="*/ 21 h 1202"/>
                <a:gd name="T16" fmla="*/ 302 w 457"/>
                <a:gd name="T1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1202">
                  <a:moveTo>
                    <a:pt x="302" y="0"/>
                  </a:moveTo>
                  <a:lnTo>
                    <a:pt x="330" y="117"/>
                  </a:lnTo>
                  <a:lnTo>
                    <a:pt x="294" y="657"/>
                  </a:lnTo>
                  <a:lnTo>
                    <a:pt x="457" y="1170"/>
                  </a:lnTo>
                  <a:lnTo>
                    <a:pt x="385" y="1202"/>
                  </a:lnTo>
                  <a:lnTo>
                    <a:pt x="58" y="611"/>
                  </a:lnTo>
                  <a:lnTo>
                    <a:pt x="19" y="421"/>
                  </a:lnTo>
                  <a:lnTo>
                    <a:pt x="0" y="2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liḍè">
              <a:extLst>
                <a:ext uri="{FF2B5EF4-FFF2-40B4-BE49-F238E27FC236}">
                  <a16:creationId xmlns:a16="http://schemas.microsoft.com/office/drawing/2014/main" id="{AF4BCBC2-DDD2-4D29-A536-27987B8AE91A}"/>
                </a:ext>
              </a:extLst>
            </p:cNvPr>
            <p:cNvSpPr/>
            <p:nvPr/>
          </p:nvSpPr>
          <p:spPr bwMode="auto">
            <a:xfrm>
              <a:off x="7119938" y="3889376"/>
              <a:ext cx="725488" cy="1908175"/>
            </a:xfrm>
            <a:custGeom>
              <a:avLst/>
              <a:gdLst>
                <a:gd name="T0" fmla="*/ 302 w 457"/>
                <a:gd name="T1" fmla="*/ 0 h 1202"/>
                <a:gd name="T2" fmla="*/ 330 w 457"/>
                <a:gd name="T3" fmla="*/ 117 h 1202"/>
                <a:gd name="T4" fmla="*/ 294 w 457"/>
                <a:gd name="T5" fmla="*/ 657 h 1202"/>
                <a:gd name="T6" fmla="*/ 457 w 457"/>
                <a:gd name="T7" fmla="*/ 1170 h 1202"/>
                <a:gd name="T8" fmla="*/ 385 w 457"/>
                <a:gd name="T9" fmla="*/ 1202 h 1202"/>
                <a:gd name="T10" fmla="*/ 58 w 457"/>
                <a:gd name="T11" fmla="*/ 611 h 1202"/>
                <a:gd name="T12" fmla="*/ 19 w 457"/>
                <a:gd name="T13" fmla="*/ 421 h 1202"/>
                <a:gd name="T14" fmla="*/ 0 w 457"/>
                <a:gd name="T15" fmla="*/ 21 h 1202"/>
                <a:gd name="T16" fmla="*/ 302 w 457"/>
                <a:gd name="T1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1202">
                  <a:moveTo>
                    <a:pt x="302" y="0"/>
                  </a:moveTo>
                  <a:lnTo>
                    <a:pt x="330" y="117"/>
                  </a:lnTo>
                  <a:lnTo>
                    <a:pt x="294" y="657"/>
                  </a:lnTo>
                  <a:lnTo>
                    <a:pt x="457" y="1170"/>
                  </a:lnTo>
                  <a:lnTo>
                    <a:pt x="385" y="1202"/>
                  </a:lnTo>
                  <a:lnTo>
                    <a:pt x="58" y="611"/>
                  </a:lnTo>
                  <a:lnTo>
                    <a:pt x="19" y="421"/>
                  </a:lnTo>
                  <a:lnTo>
                    <a:pt x="0" y="21"/>
                  </a:lnTo>
                  <a:lnTo>
                    <a:pt x="3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ïḑè">
              <a:extLst>
                <a:ext uri="{FF2B5EF4-FFF2-40B4-BE49-F238E27FC236}">
                  <a16:creationId xmlns:a16="http://schemas.microsoft.com/office/drawing/2014/main" id="{0F638D20-4321-4F99-BE6E-AB7CA9B9551C}"/>
                </a:ext>
              </a:extLst>
            </p:cNvPr>
            <p:cNvSpPr/>
            <p:nvPr/>
          </p:nvSpPr>
          <p:spPr bwMode="auto">
            <a:xfrm>
              <a:off x="6869113" y="3892551"/>
              <a:ext cx="496888" cy="1893888"/>
            </a:xfrm>
            <a:custGeom>
              <a:avLst/>
              <a:gdLst>
                <a:gd name="T0" fmla="*/ 6 w 313"/>
                <a:gd name="T1" fmla="*/ 45 h 1193"/>
                <a:gd name="T2" fmla="*/ 0 w 313"/>
                <a:gd name="T3" fmla="*/ 547 h 1193"/>
                <a:gd name="T4" fmla="*/ 95 w 313"/>
                <a:gd name="T5" fmla="*/ 1193 h 1193"/>
                <a:gd name="T6" fmla="*/ 168 w 313"/>
                <a:gd name="T7" fmla="*/ 1193 h 1193"/>
                <a:gd name="T8" fmla="*/ 215 w 313"/>
                <a:gd name="T9" fmla="*/ 596 h 1193"/>
                <a:gd name="T10" fmla="*/ 313 w 313"/>
                <a:gd name="T11" fmla="*/ 0 h 1193"/>
                <a:gd name="T12" fmla="*/ 6 w 313"/>
                <a:gd name="T13" fmla="*/ 45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193">
                  <a:moveTo>
                    <a:pt x="6" y="45"/>
                  </a:moveTo>
                  <a:lnTo>
                    <a:pt x="0" y="547"/>
                  </a:lnTo>
                  <a:lnTo>
                    <a:pt x="95" y="1193"/>
                  </a:lnTo>
                  <a:lnTo>
                    <a:pt x="168" y="1193"/>
                  </a:lnTo>
                  <a:lnTo>
                    <a:pt x="215" y="596"/>
                  </a:lnTo>
                  <a:lnTo>
                    <a:pt x="313" y="0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ṡļídê">
              <a:extLst>
                <a:ext uri="{FF2B5EF4-FFF2-40B4-BE49-F238E27FC236}">
                  <a16:creationId xmlns:a16="http://schemas.microsoft.com/office/drawing/2014/main" id="{07743681-83A7-429D-8665-84E8C9F16146}"/>
                </a:ext>
              </a:extLst>
            </p:cNvPr>
            <p:cNvSpPr/>
            <p:nvPr/>
          </p:nvSpPr>
          <p:spPr bwMode="auto">
            <a:xfrm>
              <a:off x="6869113" y="3892551"/>
              <a:ext cx="496888" cy="1893888"/>
            </a:xfrm>
            <a:custGeom>
              <a:avLst/>
              <a:gdLst>
                <a:gd name="T0" fmla="*/ 6 w 313"/>
                <a:gd name="T1" fmla="*/ 45 h 1193"/>
                <a:gd name="T2" fmla="*/ 0 w 313"/>
                <a:gd name="T3" fmla="*/ 547 h 1193"/>
                <a:gd name="T4" fmla="*/ 95 w 313"/>
                <a:gd name="T5" fmla="*/ 1193 h 1193"/>
                <a:gd name="T6" fmla="*/ 168 w 313"/>
                <a:gd name="T7" fmla="*/ 1193 h 1193"/>
                <a:gd name="T8" fmla="*/ 215 w 313"/>
                <a:gd name="T9" fmla="*/ 596 h 1193"/>
                <a:gd name="T10" fmla="*/ 313 w 313"/>
                <a:gd name="T11" fmla="*/ 0 h 1193"/>
                <a:gd name="T12" fmla="*/ 6 w 313"/>
                <a:gd name="T13" fmla="*/ 45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193">
                  <a:moveTo>
                    <a:pt x="6" y="45"/>
                  </a:moveTo>
                  <a:lnTo>
                    <a:pt x="0" y="547"/>
                  </a:lnTo>
                  <a:lnTo>
                    <a:pt x="95" y="1193"/>
                  </a:lnTo>
                  <a:lnTo>
                    <a:pt x="168" y="1193"/>
                  </a:lnTo>
                  <a:lnTo>
                    <a:pt x="215" y="596"/>
                  </a:lnTo>
                  <a:lnTo>
                    <a:pt x="313" y="0"/>
                  </a:lnTo>
                  <a:lnTo>
                    <a:pt x="6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ṡ1îḋè">
              <a:extLst>
                <a:ext uri="{FF2B5EF4-FFF2-40B4-BE49-F238E27FC236}">
                  <a16:creationId xmlns:a16="http://schemas.microsoft.com/office/drawing/2014/main" id="{6E266DBA-6E36-45EA-9C70-970B7DA34FBE}"/>
                </a:ext>
              </a:extLst>
            </p:cNvPr>
            <p:cNvSpPr/>
            <p:nvPr/>
          </p:nvSpPr>
          <p:spPr bwMode="auto">
            <a:xfrm>
              <a:off x="6948488" y="5772151"/>
              <a:ext cx="187325" cy="125413"/>
            </a:xfrm>
            <a:custGeom>
              <a:avLst/>
              <a:gdLst>
                <a:gd name="T0" fmla="*/ 118 w 118"/>
                <a:gd name="T1" fmla="*/ 0 h 79"/>
                <a:gd name="T2" fmla="*/ 118 w 118"/>
                <a:gd name="T3" fmla="*/ 39 h 79"/>
                <a:gd name="T4" fmla="*/ 39 w 118"/>
                <a:gd name="T5" fmla="*/ 79 h 79"/>
                <a:gd name="T6" fmla="*/ 0 w 118"/>
                <a:gd name="T7" fmla="*/ 39 h 79"/>
                <a:gd name="T8" fmla="*/ 39 w 118"/>
                <a:gd name="T9" fmla="*/ 0 h 79"/>
                <a:gd name="T10" fmla="*/ 118 w 11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9">
                  <a:moveTo>
                    <a:pt x="118" y="0"/>
                  </a:moveTo>
                  <a:lnTo>
                    <a:pt x="118" y="39"/>
                  </a:lnTo>
                  <a:lnTo>
                    <a:pt x="39" y="79"/>
                  </a:lnTo>
                  <a:lnTo>
                    <a:pt x="0" y="39"/>
                  </a:lnTo>
                  <a:lnTo>
                    <a:pt x="39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ļíḍé">
              <a:extLst>
                <a:ext uri="{FF2B5EF4-FFF2-40B4-BE49-F238E27FC236}">
                  <a16:creationId xmlns:a16="http://schemas.microsoft.com/office/drawing/2014/main" id="{6098D0D6-2641-497A-AE80-84E613CFAD0D}"/>
                </a:ext>
              </a:extLst>
            </p:cNvPr>
            <p:cNvSpPr/>
            <p:nvPr/>
          </p:nvSpPr>
          <p:spPr bwMode="auto">
            <a:xfrm>
              <a:off x="6580188" y="2978151"/>
              <a:ext cx="1189038" cy="1692275"/>
            </a:xfrm>
            <a:custGeom>
              <a:avLst/>
              <a:gdLst>
                <a:gd name="T0" fmla="*/ 622 w 623"/>
                <a:gd name="T1" fmla="*/ 769 h 887"/>
                <a:gd name="T2" fmla="*/ 606 w 623"/>
                <a:gd name="T3" fmla="*/ 887 h 887"/>
                <a:gd name="T4" fmla="*/ 598 w 623"/>
                <a:gd name="T5" fmla="*/ 884 h 887"/>
                <a:gd name="T6" fmla="*/ 526 w 623"/>
                <a:gd name="T7" fmla="*/ 824 h 887"/>
                <a:gd name="T8" fmla="*/ 436 w 623"/>
                <a:gd name="T9" fmla="*/ 789 h 887"/>
                <a:gd name="T10" fmla="*/ 295 w 623"/>
                <a:gd name="T11" fmla="*/ 771 h 887"/>
                <a:gd name="T12" fmla="*/ 184 w 623"/>
                <a:gd name="T13" fmla="*/ 778 h 887"/>
                <a:gd name="T14" fmla="*/ 94 w 623"/>
                <a:gd name="T15" fmla="*/ 790 h 887"/>
                <a:gd name="T16" fmla="*/ 3 w 623"/>
                <a:gd name="T17" fmla="*/ 755 h 887"/>
                <a:gd name="T18" fmla="*/ 0 w 623"/>
                <a:gd name="T19" fmla="*/ 752 h 887"/>
                <a:gd name="T20" fmla="*/ 0 w 623"/>
                <a:gd name="T21" fmla="*/ 747 h 887"/>
                <a:gd name="T22" fmla="*/ 24 w 623"/>
                <a:gd name="T23" fmla="*/ 685 h 887"/>
                <a:gd name="T24" fmla="*/ 56 w 623"/>
                <a:gd name="T25" fmla="*/ 616 h 887"/>
                <a:gd name="T26" fmla="*/ 109 w 623"/>
                <a:gd name="T27" fmla="*/ 466 h 887"/>
                <a:gd name="T28" fmla="*/ 174 w 623"/>
                <a:gd name="T29" fmla="*/ 259 h 887"/>
                <a:gd name="T30" fmla="*/ 221 w 623"/>
                <a:gd name="T31" fmla="*/ 116 h 887"/>
                <a:gd name="T32" fmla="*/ 295 w 623"/>
                <a:gd name="T33" fmla="*/ 11 h 887"/>
                <a:gd name="T34" fmla="*/ 330 w 623"/>
                <a:gd name="T35" fmla="*/ 5 h 887"/>
                <a:gd name="T36" fmla="*/ 437 w 623"/>
                <a:gd name="T37" fmla="*/ 1 h 887"/>
                <a:gd name="T38" fmla="*/ 475 w 623"/>
                <a:gd name="T39" fmla="*/ 7 h 887"/>
                <a:gd name="T40" fmla="*/ 512 w 623"/>
                <a:gd name="T41" fmla="*/ 61 h 887"/>
                <a:gd name="T42" fmla="*/ 590 w 623"/>
                <a:gd name="T43" fmla="*/ 365 h 887"/>
                <a:gd name="T44" fmla="*/ 610 w 623"/>
                <a:gd name="T45" fmla="*/ 532 h 887"/>
                <a:gd name="T46" fmla="*/ 620 w 623"/>
                <a:gd name="T47" fmla="*/ 719 h 887"/>
                <a:gd name="T48" fmla="*/ 622 w 623"/>
                <a:gd name="T49" fmla="*/ 76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3" h="887">
                  <a:moveTo>
                    <a:pt x="622" y="769"/>
                  </a:moveTo>
                  <a:cubicBezTo>
                    <a:pt x="623" y="818"/>
                    <a:pt x="621" y="884"/>
                    <a:pt x="606" y="887"/>
                  </a:cubicBezTo>
                  <a:cubicBezTo>
                    <a:pt x="603" y="887"/>
                    <a:pt x="600" y="885"/>
                    <a:pt x="598" y="884"/>
                  </a:cubicBezTo>
                  <a:cubicBezTo>
                    <a:pt x="571" y="866"/>
                    <a:pt x="552" y="841"/>
                    <a:pt x="526" y="824"/>
                  </a:cubicBezTo>
                  <a:cubicBezTo>
                    <a:pt x="498" y="805"/>
                    <a:pt x="467" y="796"/>
                    <a:pt x="436" y="789"/>
                  </a:cubicBezTo>
                  <a:cubicBezTo>
                    <a:pt x="390" y="779"/>
                    <a:pt x="342" y="772"/>
                    <a:pt x="295" y="771"/>
                  </a:cubicBezTo>
                  <a:cubicBezTo>
                    <a:pt x="258" y="771"/>
                    <a:pt x="221" y="775"/>
                    <a:pt x="184" y="778"/>
                  </a:cubicBezTo>
                  <a:cubicBezTo>
                    <a:pt x="153" y="781"/>
                    <a:pt x="125" y="793"/>
                    <a:pt x="94" y="790"/>
                  </a:cubicBezTo>
                  <a:cubicBezTo>
                    <a:pt x="61" y="787"/>
                    <a:pt x="30" y="775"/>
                    <a:pt x="3" y="755"/>
                  </a:cubicBezTo>
                  <a:cubicBezTo>
                    <a:pt x="2" y="754"/>
                    <a:pt x="0" y="753"/>
                    <a:pt x="0" y="752"/>
                  </a:cubicBezTo>
                  <a:cubicBezTo>
                    <a:pt x="0" y="750"/>
                    <a:pt x="0" y="749"/>
                    <a:pt x="0" y="747"/>
                  </a:cubicBezTo>
                  <a:cubicBezTo>
                    <a:pt x="7" y="725"/>
                    <a:pt x="12" y="703"/>
                    <a:pt x="24" y="685"/>
                  </a:cubicBezTo>
                  <a:cubicBezTo>
                    <a:pt x="37" y="665"/>
                    <a:pt x="46" y="639"/>
                    <a:pt x="56" y="616"/>
                  </a:cubicBezTo>
                  <a:cubicBezTo>
                    <a:pt x="76" y="568"/>
                    <a:pt x="95" y="518"/>
                    <a:pt x="109" y="466"/>
                  </a:cubicBezTo>
                  <a:cubicBezTo>
                    <a:pt x="130" y="397"/>
                    <a:pt x="154" y="329"/>
                    <a:pt x="174" y="259"/>
                  </a:cubicBezTo>
                  <a:cubicBezTo>
                    <a:pt x="189" y="211"/>
                    <a:pt x="201" y="161"/>
                    <a:pt x="221" y="116"/>
                  </a:cubicBezTo>
                  <a:cubicBezTo>
                    <a:pt x="236" y="80"/>
                    <a:pt x="262" y="27"/>
                    <a:pt x="295" y="11"/>
                  </a:cubicBezTo>
                  <a:cubicBezTo>
                    <a:pt x="306" y="6"/>
                    <a:pt x="318" y="5"/>
                    <a:pt x="330" y="5"/>
                  </a:cubicBezTo>
                  <a:cubicBezTo>
                    <a:pt x="365" y="4"/>
                    <a:pt x="401" y="2"/>
                    <a:pt x="437" y="1"/>
                  </a:cubicBezTo>
                  <a:cubicBezTo>
                    <a:pt x="450" y="1"/>
                    <a:pt x="463" y="0"/>
                    <a:pt x="475" y="7"/>
                  </a:cubicBezTo>
                  <a:cubicBezTo>
                    <a:pt x="493" y="17"/>
                    <a:pt x="503" y="40"/>
                    <a:pt x="512" y="61"/>
                  </a:cubicBezTo>
                  <a:cubicBezTo>
                    <a:pt x="551" y="156"/>
                    <a:pt x="576" y="259"/>
                    <a:pt x="590" y="365"/>
                  </a:cubicBezTo>
                  <a:cubicBezTo>
                    <a:pt x="598" y="421"/>
                    <a:pt x="604" y="476"/>
                    <a:pt x="610" y="532"/>
                  </a:cubicBezTo>
                  <a:cubicBezTo>
                    <a:pt x="616" y="594"/>
                    <a:pt x="620" y="657"/>
                    <a:pt x="620" y="719"/>
                  </a:cubicBezTo>
                  <a:cubicBezTo>
                    <a:pt x="621" y="726"/>
                    <a:pt x="621" y="746"/>
                    <a:pt x="622" y="769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ŝḻîďe">
              <a:extLst>
                <a:ext uri="{FF2B5EF4-FFF2-40B4-BE49-F238E27FC236}">
                  <a16:creationId xmlns:a16="http://schemas.microsoft.com/office/drawing/2014/main" id="{57E1D73B-EE3B-4E0B-A078-0A9CB5BCED71}"/>
                </a:ext>
              </a:extLst>
            </p:cNvPr>
            <p:cNvSpPr/>
            <p:nvPr/>
          </p:nvSpPr>
          <p:spPr bwMode="auto">
            <a:xfrm>
              <a:off x="6872288" y="2971801"/>
              <a:ext cx="568325" cy="1531938"/>
            </a:xfrm>
            <a:custGeom>
              <a:avLst/>
              <a:gdLst>
                <a:gd name="T0" fmla="*/ 231 w 298"/>
                <a:gd name="T1" fmla="*/ 257 h 803"/>
                <a:gd name="T2" fmla="*/ 235 w 298"/>
                <a:gd name="T3" fmla="*/ 334 h 803"/>
                <a:gd name="T4" fmla="*/ 288 w 298"/>
                <a:gd name="T5" fmla="*/ 803 h 803"/>
                <a:gd name="T6" fmla="*/ 0 w 298"/>
                <a:gd name="T7" fmla="*/ 800 h 803"/>
                <a:gd name="T8" fmla="*/ 11 w 298"/>
                <a:gd name="T9" fmla="*/ 624 h 803"/>
                <a:gd name="T10" fmla="*/ 21 w 298"/>
                <a:gd name="T11" fmla="*/ 512 h 803"/>
                <a:gd name="T12" fmla="*/ 71 w 298"/>
                <a:gd name="T13" fmla="*/ 341 h 803"/>
                <a:gd name="T14" fmla="*/ 182 w 298"/>
                <a:gd name="T15" fmla="*/ 34 h 803"/>
                <a:gd name="T16" fmla="*/ 189 w 298"/>
                <a:gd name="T17" fmla="*/ 19 h 803"/>
                <a:gd name="T18" fmla="*/ 205 w 298"/>
                <a:gd name="T19" fmla="*/ 12 h 803"/>
                <a:gd name="T20" fmla="*/ 291 w 298"/>
                <a:gd name="T21" fmla="*/ 5 h 803"/>
                <a:gd name="T22" fmla="*/ 263 w 298"/>
                <a:gd name="T23" fmla="*/ 123 h 803"/>
                <a:gd name="T24" fmla="*/ 231 w 298"/>
                <a:gd name="T25" fmla="*/ 257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" h="803">
                  <a:moveTo>
                    <a:pt x="231" y="257"/>
                  </a:moveTo>
                  <a:cubicBezTo>
                    <a:pt x="229" y="283"/>
                    <a:pt x="232" y="308"/>
                    <a:pt x="235" y="334"/>
                  </a:cubicBezTo>
                  <a:cubicBezTo>
                    <a:pt x="253" y="490"/>
                    <a:pt x="270" y="647"/>
                    <a:pt x="288" y="803"/>
                  </a:cubicBezTo>
                  <a:cubicBezTo>
                    <a:pt x="192" y="802"/>
                    <a:pt x="96" y="801"/>
                    <a:pt x="0" y="800"/>
                  </a:cubicBezTo>
                  <a:cubicBezTo>
                    <a:pt x="4" y="741"/>
                    <a:pt x="7" y="683"/>
                    <a:pt x="11" y="624"/>
                  </a:cubicBezTo>
                  <a:cubicBezTo>
                    <a:pt x="13" y="586"/>
                    <a:pt x="15" y="549"/>
                    <a:pt x="21" y="512"/>
                  </a:cubicBezTo>
                  <a:cubicBezTo>
                    <a:pt x="31" y="453"/>
                    <a:pt x="51" y="397"/>
                    <a:pt x="71" y="341"/>
                  </a:cubicBezTo>
                  <a:cubicBezTo>
                    <a:pt x="108" y="239"/>
                    <a:pt x="145" y="137"/>
                    <a:pt x="182" y="34"/>
                  </a:cubicBezTo>
                  <a:cubicBezTo>
                    <a:pt x="184" y="29"/>
                    <a:pt x="186" y="23"/>
                    <a:pt x="189" y="19"/>
                  </a:cubicBezTo>
                  <a:cubicBezTo>
                    <a:pt x="194" y="14"/>
                    <a:pt x="200" y="13"/>
                    <a:pt x="205" y="12"/>
                  </a:cubicBezTo>
                  <a:cubicBezTo>
                    <a:pt x="233" y="5"/>
                    <a:pt x="264" y="0"/>
                    <a:pt x="291" y="5"/>
                  </a:cubicBezTo>
                  <a:cubicBezTo>
                    <a:pt x="298" y="38"/>
                    <a:pt x="273" y="93"/>
                    <a:pt x="263" y="123"/>
                  </a:cubicBezTo>
                  <a:cubicBezTo>
                    <a:pt x="249" y="166"/>
                    <a:pt x="233" y="209"/>
                    <a:pt x="231" y="257"/>
                  </a:cubicBezTo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ḷïdê">
              <a:extLst>
                <a:ext uri="{FF2B5EF4-FFF2-40B4-BE49-F238E27FC236}">
                  <a16:creationId xmlns:a16="http://schemas.microsoft.com/office/drawing/2014/main" id="{61260C87-F534-4D6E-9821-853084C468CA}"/>
                </a:ext>
              </a:extLst>
            </p:cNvPr>
            <p:cNvSpPr/>
            <p:nvPr/>
          </p:nvSpPr>
          <p:spPr bwMode="auto">
            <a:xfrm>
              <a:off x="6675438" y="2290763"/>
              <a:ext cx="477838" cy="957263"/>
            </a:xfrm>
            <a:custGeom>
              <a:avLst/>
              <a:gdLst>
                <a:gd name="T0" fmla="*/ 192 w 301"/>
                <a:gd name="T1" fmla="*/ 603 h 603"/>
                <a:gd name="T2" fmla="*/ 39 w 301"/>
                <a:gd name="T3" fmla="*/ 375 h 603"/>
                <a:gd name="T4" fmla="*/ 0 w 301"/>
                <a:gd name="T5" fmla="*/ 14 h 603"/>
                <a:gd name="T6" fmla="*/ 63 w 301"/>
                <a:gd name="T7" fmla="*/ 0 h 603"/>
                <a:gd name="T8" fmla="*/ 150 w 301"/>
                <a:gd name="T9" fmla="*/ 328 h 603"/>
                <a:gd name="T10" fmla="*/ 301 w 301"/>
                <a:gd name="T11" fmla="*/ 460 h 603"/>
                <a:gd name="T12" fmla="*/ 192 w 301"/>
                <a:gd name="T13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603">
                  <a:moveTo>
                    <a:pt x="192" y="603"/>
                  </a:moveTo>
                  <a:lnTo>
                    <a:pt x="39" y="375"/>
                  </a:lnTo>
                  <a:lnTo>
                    <a:pt x="0" y="14"/>
                  </a:lnTo>
                  <a:lnTo>
                    <a:pt x="63" y="0"/>
                  </a:lnTo>
                  <a:lnTo>
                    <a:pt x="150" y="328"/>
                  </a:lnTo>
                  <a:lnTo>
                    <a:pt x="301" y="460"/>
                  </a:lnTo>
                  <a:lnTo>
                    <a:pt x="192" y="603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şļïde">
              <a:extLst>
                <a:ext uri="{FF2B5EF4-FFF2-40B4-BE49-F238E27FC236}">
                  <a16:creationId xmlns:a16="http://schemas.microsoft.com/office/drawing/2014/main" id="{D7D9913C-C4AD-4319-BDAB-24DC1CCD30EF}"/>
                </a:ext>
              </a:extLst>
            </p:cNvPr>
            <p:cNvSpPr/>
            <p:nvPr/>
          </p:nvSpPr>
          <p:spPr bwMode="auto">
            <a:xfrm>
              <a:off x="6445250" y="3733801"/>
              <a:ext cx="193675" cy="112713"/>
            </a:xfrm>
            <a:custGeom>
              <a:avLst/>
              <a:gdLst>
                <a:gd name="T0" fmla="*/ 118 w 122"/>
                <a:gd name="T1" fmla="*/ 12 h 71"/>
                <a:gd name="T2" fmla="*/ 82 w 122"/>
                <a:gd name="T3" fmla="*/ 18 h 71"/>
                <a:gd name="T4" fmla="*/ 57 w 122"/>
                <a:gd name="T5" fmla="*/ 0 h 71"/>
                <a:gd name="T6" fmla="*/ 51 w 122"/>
                <a:gd name="T7" fmla="*/ 3 h 71"/>
                <a:gd name="T8" fmla="*/ 54 w 122"/>
                <a:gd name="T9" fmla="*/ 12 h 71"/>
                <a:gd name="T10" fmla="*/ 29 w 122"/>
                <a:gd name="T11" fmla="*/ 2 h 71"/>
                <a:gd name="T12" fmla="*/ 7 w 122"/>
                <a:gd name="T13" fmla="*/ 9 h 71"/>
                <a:gd name="T14" fmla="*/ 0 w 122"/>
                <a:gd name="T15" fmla="*/ 38 h 71"/>
                <a:gd name="T16" fmla="*/ 11 w 122"/>
                <a:gd name="T17" fmla="*/ 66 h 71"/>
                <a:gd name="T18" fmla="*/ 40 w 122"/>
                <a:gd name="T19" fmla="*/ 71 h 71"/>
                <a:gd name="T20" fmla="*/ 72 w 122"/>
                <a:gd name="T21" fmla="*/ 59 h 71"/>
                <a:gd name="T22" fmla="*/ 122 w 122"/>
                <a:gd name="T23" fmla="*/ 53 h 71"/>
                <a:gd name="T24" fmla="*/ 118 w 122"/>
                <a:gd name="T25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71">
                  <a:moveTo>
                    <a:pt x="118" y="12"/>
                  </a:moveTo>
                  <a:lnTo>
                    <a:pt x="82" y="18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54" y="12"/>
                  </a:lnTo>
                  <a:lnTo>
                    <a:pt x="29" y="2"/>
                  </a:lnTo>
                  <a:lnTo>
                    <a:pt x="7" y="9"/>
                  </a:lnTo>
                  <a:lnTo>
                    <a:pt x="0" y="38"/>
                  </a:lnTo>
                  <a:lnTo>
                    <a:pt x="11" y="66"/>
                  </a:lnTo>
                  <a:lnTo>
                    <a:pt x="40" y="71"/>
                  </a:lnTo>
                  <a:lnTo>
                    <a:pt x="72" y="59"/>
                  </a:lnTo>
                  <a:lnTo>
                    <a:pt x="122" y="53"/>
                  </a:lnTo>
                  <a:lnTo>
                    <a:pt x="118" y="12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íḋê">
              <a:extLst>
                <a:ext uri="{FF2B5EF4-FFF2-40B4-BE49-F238E27FC236}">
                  <a16:creationId xmlns:a16="http://schemas.microsoft.com/office/drawing/2014/main" id="{392B223E-72FC-4975-A9FC-F6741FFFEBE2}"/>
                </a:ext>
              </a:extLst>
            </p:cNvPr>
            <p:cNvSpPr/>
            <p:nvPr/>
          </p:nvSpPr>
          <p:spPr bwMode="auto">
            <a:xfrm>
              <a:off x="6445250" y="3733801"/>
              <a:ext cx="193675" cy="112713"/>
            </a:xfrm>
            <a:custGeom>
              <a:avLst/>
              <a:gdLst>
                <a:gd name="T0" fmla="*/ 118 w 122"/>
                <a:gd name="T1" fmla="*/ 12 h 71"/>
                <a:gd name="T2" fmla="*/ 82 w 122"/>
                <a:gd name="T3" fmla="*/ 18 h 71"/>
                <a:gd name="T4" fmla="*/ 57 w 122"/>
                <a:gd name="T5" fmla="*/ 0 h 71"/>
                <a:gd name="T6" fmla="*/ 51 w 122"/>
                <a:gd name="T7" fmla="*/ 3 h 71"/>
                <a:gd name="T8" fmla="*/ 54 w 122"/>
                <a:gd name="T9" fmla="*/ 12 h 71"/>
                <a:gd name="T10" fmla="*/ 29 w 122"/>
                <a:gd name="T11" fmla="*/ 2 h 71"/>
                <a:gd name="T12" fmla="*/ 7 w 122"/>
                <a:gd name="T13" fmla="*/ 9 h 71"/>
                <a:gd name="T14" fmla="*/ 0 w 122"/>
                <a:gd name="T15" fmla="*/ 38 h 71"/>
                <a:gd name="T16" fmla="*/ 11 w 122"/>
                <a:gd name="T17" fmla="*/ 66 h 71"/>
                <a:gd name="T18" fmla="*/ 40 w 122"/>
                <a:gd name="T19" fmla="*/ 71 h 71"/>
                <a:gd name="T20" fmla="*/ 72 w 122"/>
                <a:gd name="T21" fmla="*/ 59 h 71"/>
                <a:gd name="T22" fmla="*/ 122 w 122"/>
                <a:gd name="T23" fmla="*/ 53 h 71"/>
                <a:gd name="T24" fmla="*/ 118 w 122"/>
                <a:gd name="T25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71">
                  <a:moveTo>
                    <a:pt x="118" y="12"/>
                  </a:moveTo>
                  <a:lnTo>
                    <a:pt x="82" y="18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54" y="12"/>
                  </a:lnTo>
                  <a:lnTo>
                    <a:pt x="29" y="2"/>
                  </a:lnTo>
                  <a:lnTo>
                    <a:pt x="7" y="9"/>
                  </a:lnTo>
                  <a:lnTo>
                    <a:pt x="0" y="38"/>
                  </a:lnTo>
                  <a:lnTo>
                    <a:pt x="11" y="66"/>
                  </a:lnTo>
                  <a:lnTo>
                    <a:pt x="40" y="71"/>
                  </a:lnTo>
                  <a:lnTo>
                    <a:pt x="72" y="59"/>
                  </a:lnTo>
                  <a:lnTo>
                    <a:pt x="122" y="53"/>
                  </a:lnTo>
                  <a:lnTo>
                    <a:pt x="11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ṧ1ïḑe">
              <a:extLst>
                <a:ext uri="{FF2B5EF4-FFF2-40B4-BE49-F238E27FC236}">
                  <a16:creationId xmlns:a16="http://schemas.microsoft.com/office/drawing/2014/main" id="{B8DB6EAF-3841-481B-82A6-256A337942DE}"/>
                </a:ext>
              </a:extLst>
            </p:cNvPr>
            <p:cNvSpPr/>
            <p:nvPr/>
          </p:nvSpPr>
          <p:spPr bwMode="auto">
            <a:xfrm>
              <a:off x="6575425" y="3251201"/>
              <a:ext cx="1031875" cy="585788"/>
            </a:xfrm>
            <a:custGeom>
              <a:avLst/>
              <a:gdLst>
                <a:gd name="T0" fmla="*/ 0 w 650"/>
                <a:gd name="T1" fmla="*/ 300 h 369"/>
                <a:gd name="T2" fmla="*/ 273 w 650"/>
                <a:gd name="T3" fmla="*/ 181 h 369"/>
                <a:gd name="T4" fmla="*/ 561 w 650"/>
                <a:gd name="T5" fmla="*/ 0 h 369"/>
                <a:gd name="T6" fmla="*/ 650 w 650"/>
                <a:gd name="T7" fmla="*/ 121 h 369"/>
                <a:gd name="T8" fmla="*/ 390 w 650"/>
                <a:gd name="T9" fmla="*/ 328 h 369"/>
                <a:gd name="T10" fmla="*/ 12 w 650"/>
                <a:gd name="T11" fmla="*/ 369 h 369"/>
                <a:gd name="T12" fmla="*/ 0 w 650"/>
                <a:gd name="T13" fmla="*/ 30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369">
                  <a:moveTo>
                    <a:pt x="0" y="300"/>
                  </a:moveTo>
                  <a:lnTo>
                    <a:pt x="273" y="181"/>
                  </a:lnTo>
                  <a:lnTo>
                    <a:pt x="561" y="0"/>
                  </a:lnTo>
                  <a:lnTo>
                    <a:pt x="650" y="121"/>
                  </a:lnTo>
                  <a:lnTo>
                    <a:pt x="390" y="328"/>
                  </a:lnTo>
                  <a:lnTo>
                    <a:pt x="12" y="369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ṡ1ídê">
              <a:extLst>
                <a:ext uri="{FF2B5EF4-FFF2-40B4-BE49-F238E27FC236}">
                  <a16:creationId xmlns:a16="http://schemas.microsoft.com/office/drawing/2014/main" id="{7EEE721D-ED8C-4E74-BA30-02B9B971E0E5}"/>
                </a:ext>
              </a:extLst>
            </p:cNvPr>
            <p:cNvSpPr/>
            <p:nvPr/>
          </p:nvSpPr>
          <p:spPr bwMode="auto">
            <a:xfrm>
              <a:off x="6575425" y="3251201"/>
              <a:ext cx="1031875" cy="585788"/>
            </a:xfrm>
            <a:custGeom>
              <a:avLst/>
              <a:gdLst>
                <a:gd name="T0" fmla="*/ 0 w 650"/>
                <a:gd name="T1" fmla="*/ 300 h 369"/>
                <a:gd name="T2" fmla="*/ 273 w 650"/>
                <a:gd name="T3" fmla="*/ 181 h 369"/>
                <a:gd name="T4" fmla="*/ 561 w 650"/>
                <a:gd name="T5" fmla="*/ 0 h 369"/>
                <a:gd name="T6" fmla="*/ 650 w 650"/>
                <a:gd name="T7" fmla="*/ 121 h 369"/>
                <a:gd name="T8" fmla="*/ 390 w 650"/>
                <a:gd name="T9" fmla="*/ 328 h 369"/>
                <a:gd name="T10" fmla="*/ 12 w 650"/>
                <a:gd name="T11" fmla="*/ 369 h 369"/>
                <a:gd name="T12" fmla="*/ 0 w 650"/>
                <a:gd name="T13" fmla="*/ 30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369">
                  <a:moveTo>
                    <a:pt x="0" y="300"/>
                  </a:moveTo>
                  <a:lnTo>
                    <a:pt x="273" y="181"/>
                  </a:lnTo>
                  <a:lnTo>
                    <a:pt x="561" y="0"/>
                  </a:lnTo>
                  <a:lnTo>
                    <a:pt x="650" y="121"/>
                  </a:lnTo>
                  <a:lnTo>
                    <a:pt x="390" y="328"/>
                  </a:lnTo>
                  <a:lnTo>
                    <a:pt x="12" y="369"/>
                  </a:lnTo>
                  <a:lnTo>
                    <a:pt x="0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ľíḑê">
              <a:extLst>
                <a:ext uri="{FF2B5EF4-FFF2-40B4-BE49-F238E27FC236}">
                  <a16:creationId xmlns:a16="http://schemas.microsoft.com/office/drawing/2014/main" id="{9145E602-F502-4D6A-A878-B0938199075F}"/>
                </a:ext>
              </a:extLst>
            </p:cNvPr>
            <p:cNvSpPr/>
            <p:nvPr/>
          </p:nvSpPr>
          <p:spPr bwMode="auto">
            <a:xfrm>
              <a:off x="5665788" y="2859088"/>
              <a:ext cx="222250" cy="198438"/>
            </a:xfrm>
            <a:custGeom>
              <a:avLst/>
              <a:gdLst>
                <a:gd name="T0" fmla="*/ 0 w 140"/>
                <a:gd name="T1" fmla="*/ 84 h 125"/>
                <a:gd name="T2" fmla="*/ 38 w 140"/>
                <a:gd name="T3" fmla="*/ 64 h 125"/>
                <a:gd name="T4" fmla="*/ 47 w 140"/>
                <a:gd name="T5" fmla="*/ 28 h 125"/>
                <a:gd name="T6" fmla="*/ 56 w 140"/>
                <a:gd name="T7" fmla="*/ 25 h 125"/>
                <a:gd name="T8" fmla="*/ 59 w 140"/>
                <a:gd name="T9" fmla="*/ 36 h 125"/>
                <a:gd name="T10" fmla="*/ 75 w 140"/>
                <a:gd name="T11" fmla="*/ 9 h 125"/>
                <a:gd name="T12" fmla="*/ 100 w 140"/>
                <a:gd name="T13" fmla="*/ 0 h 125"/>
                <a:gd name="T14" fmla="*/ 129 w 140"/>
                <a:gd name="T15" fmla="*/ 19 h 125"/>
                <a:gd name="T16" fmla="*/ 140 w 140"/>
                <a:gd name="T17" fmla="*/ 54 h 125"/>
                <a:gd name="T18" fmla="*/ 117 w 140"/>
                <a:gd name="T19" fmla="*/ 81 h 125"/>
                <a:gd name="T20" fmla="*/ 77 w 140"/>
                <a:gd name="T21" fmla="*/ 94 h 125"/>
                <a:gd name="T22" fmla="*/ 28 w 140"/>
                <a:gd name="T23" fmla="*/ 125 h 125"/>
                <a:gd name="T24" fmla="*/ 0 w 140"/>
                <a:gd name="T25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25">
                  <a:moveTo>
                    <a:pt x="0" y="84"/>
                  </a:moveTo>
                  <a:lnTo>
                    <a:pt x="38" y="64"/>
                  </a:lnTo>
                  <a:lnTo>
                    <a:pt x="47" y="28"/>
                  </a:lnTo>
                  <a:lnTo>
                    <a:pt x="56" y="25"/>
                  </a:lnTo>
                  <a:lnTo>
                    <a:pt x="59" y="36"/>
                  </a:lnTo>
                  <a:lnTo>
                    <a:pt x="75" y="9"/>
                  </a:lnTo>
                  <a:lnTo>
                    <a:pt x="100" y="0"/>
                  </a:lnTo>
                  <a:lnTo>
                    <a:pt x="129" y="19"/>
                  </a:lnTo>
                  <a:lnTo>
                    <a:pt x="140" y="54"/>
                  </a:lnTo>
                  <a:lnTo>
                    <a:pt x="117" y="81"/>
                  </a:lnTo>
                  <a:lnTo>
                    <a:pt x="77" y="94"/>
                  </a:lnTo>
                  <a:lnTo>
                    <a:pt x="28" y="125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ṡliḑe">
              <a:extLst>
                <a:ext uri="{FF2B5EF4-FFF2-40B4-BE49-F238E27FC236}">
                  <a16:creationId xmlns:a16="http://schemas.microsoft.com/office/drawing/2014/main" id="{E379914A-57DE-49C6-A70B-7180944777CC}"/>
                </a:ext>
              </a:extLst>
            </p:cNvPr>
            <p:cNvSpPr/>
            <p:nvPr/>
          </p:nvSpPr>
          <p:spPr bwMode="auto">
            <a:xfrm>
              <a:off x="4957763" y="2901951"/>
              <a:ext cx="790575" cy="504825"/>
            </a:xfrm>
            <a:custGeom>
              <a:avLst/>
              <a:gdLst>
                <a:gd name="T0" fmla="*/ 443 w 498"/>
                <a:gd name="T1" fmla="*/ 35 h 318"/>
                <a:gd name="T2" fmla="*/ 498 w 498"/>
                <a:gd name="T3" fmla="*/ 101 h 318"/>
                <a:gd name="T4" fmla="*/ 292 w 498"/>
                <a:gd name="T5" fmla="*/ 300 h 318"/>
                <a:gd name="T6" fmla="*/ 237 w 498"/>
                <a:gd name="T7" fmla="*/ 318 h 318"/>
                <a:gd name="T8" fmla="*/ 0 w 498"/>
                <a:gd name="T9" fmla="*/ 129 h 318"/>
                <a:gd name="T10" fmla="*/ 62 w 498"/>
                <a:gd name="T11" fmla="*/ 0 h 318"/>
                <a:gd name="T12" fmla="*/ 239 w 498"/>
                <a:gd name="T13" fmla="*/ 150 h 318"/>
                <a:gd name="T14" fmla="*/ 443 w 498"/>
                <a:gd name="T15" fmla="*/ 3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318">
                  <a:moveTo>
                    <a:pt x="443" y="35"/>
                  </a:moveTo>
                  <a:lnTo>
                    <a:pt x="498" y="101"/>
                  </a:lnTo>
                  <a:lnTo>
                    <a:pt x="292" y="300"/>
                  </a:lnTo>
                  <a:lnTo>
                    <a:pt x="237" y="318"/>
                  </a:lnTo>
                  <a:lnTo>
                    <a:pt x="0" y="129"/>
                  </a:lnTo>
                  <a:lnTo>
                    <a:pt x="62" y="0"/>
                  </a:lnTo>
                  <a:lnTo>
                    <a:pt x="239" y="150"/>
                  </a:lnTo>
                  <a:lnTo>
                    <a:pt x="443" y="35"/>
                  </a:ln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lîḋe">
              <a:extLst>
                <a:ext uri="{FF2B5EF4-FFF2-40B4-BE49-F238E27FC236}">
                  <a16:creationId xmlns:a16="http://schemas.microsoft.com/office/drawing/2014/main" id="{DE23C126-C6F2-4D23-BA17-BD20F87FF0C3}"/>
                </a:ext>
              </a:extLst>
            </p:cNvPr>
            <p:cNvSpPr/>
            <p:nvPr/>
          </p:nvSpPr>
          <p:spPr bwMode="auto">
            <a:xfrm>
              <a:off x="4957763" y="2901951"/>
              <a:ext cx="790575" cy="504825"/>
            </a:xfrm>
            <a:custGeom>
              <a:avLst/>
              <a:gdLst>
                <a:gd name="T0" fmla="*/ 443 w 498"/>
                <a:gd name="T1" fmla="*/ 35 h 318"/>
                <a:gd name="T2" fmla="*/ 498 w 498"/>
                <a:gd name="T3" fmla="*/ 101 h 318"/>
                <a:gd name="T4" fmla="*/ 292 w 498"/>
                <a:gd name="T5" fmla="*/ 300 h 318"/>
                <a:gd name="T6" fmla="*/ 237 w 498"/>
                <a:gd name="T7" fmla="*/ 318 h 318"/>
                <a:gd name="T8" fmla="*/ 0 w 498"/>
                <a:gd name="T9" fmla="*/ 129 h 318"/>
                <a:gd name="T10" fmla="*/ 62 w 498"/>
                <a:gd name="T11" fmla="*/ 0 h 318"/>
                <a:gd name="T12" fmla="*/ 239 w 498"/>
                <a:gd name="T13" fmla="*/ 150 h 318"/>
                <a:gd name="T14" fmla="*/ 443 w 498"/>
                <a:gd name="T15" fmla="*/ 3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318">
                  <a:moveTo>
                    <a:pt x="443" y="35"/>
                  </a:moveTo>
                  <a:lnTo>
                    <a:pt x="498" y="101"/>
                  </a:lnTo>
                  <a:lnTo>
                    <a:pt x="292" y="300"/>
                  </a:lnTo>
                  <a:lnTo>
                    <a:pt x="237" y="318"/>
                  </a:lnTo>
                  <a:lnTo>
                    <a:pt x="0" y="129"/>
                  </a:lnTo>
                  <a:lnTo>
                    <a:pt x="62" y="0"/>
                  </a:lnTo>
                  <a:lnTo>
                    <a:pt x="239" y="150"/>
                  </a:lnTo>
                  <a:lnTo>
                    <a:pt x="443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ľïde">
              <a:extLst>
                <a:ext uri="{FF2B5EF4-FFF2-40B4-BE49-F238E27FC236}">
                  <a16:creationId xmlns:a16="http://schemas.microsoft.com/office/drawing/2014/main" id="{3496F7CE-6A55-4469-8B93-4774CAAC5D70}"/>
                </a:ext>
              </a:extLst>
            </p:cNvPr>
            <p:cNvSpPr/>
            <p:nvPr/>
          </p:nvSpPr>
          <p:spPr bwMode="auto">
            <a:xfrm>
              <a:off x="4364038" y="5681663"/>
              <a:ext cx="174625" cy="206375"/>
            </a:xfrm>
            <a:custGeom>
              <a:avLst/>
              <a:gdLst>
                <a:gd name="T0" fmla="*/ 8 w 110"/>
                <a:gd name="T1" fmla="*/ 37 h 130"/>
                <a:gd name="T2" fmla="*/ 0 w 110"/>
                <a:gd name="T3" fmla="*/ 76 h 130"/>
                <a:gd name="T4" fmla="*/ 65 w 110"/>
                <a:gd name="T5" fmla="*/ 130 h 130"/>
                <a:gd name="T6" fmla="*/ 110 w 110"/>
                <a:gd name="T7" fmla="*/ 100 h 130"/>
                <a:gd name="T8" fmla="*/ 81 w 110"/>
                <a:gd name="T9" fmla="*/ 54 h 130"/>
                <a:gd name="T10" fmla="*/ 16 w 110"/>
                <a:gd name="T11" fmla="*/ 0 h 130"/>
                <a:gd name="T12" fmla="*/ 8 w 110"/>
                <a:gd name="T13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0">
                  <a:moveTo>
                    <a:pt x="8" y="37"/>
                  </a:moveTo>
                  <a:lnTo>
                    <a:pt x="0" y="76"/>
                  </a:lnTo>
                  <a:lnTo>
                    <a:pt x="65" y="130"/>
                  </a:lnTo>
                  <a:lnTo>
                    <a:pt x="110" y="100"/>
                  </a:lnTo>
                  <a:lnTo>
                    <a:pt x="81" y="54"/>
                  </a:lnTo>
                  <a:lnTo>
                    <a:pt x="16" y="0"/>
                  </a:lnTo>
                  <a:lnTo>
                    <a:pt x="8" y="37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šḷîdé">
              <a:extLst>
                <a:ext uri="{FF2B5EF4-FFF2-40B4-BE49-F238E27FC236}">
                  <a16:creationId xmlns:a16="http://schemas.microsoft.com/office/drawing/2014/main" id="{01481557-0C90-469F-BDC0-275ACDC55595}"/>
                </a:ext>
              </a:extLst>
            </p:cNvPr>
            <p:cNvSpPr/>
            <p:nvPr/>
          </p:nvSpPr>
          <p:spPr bwMode="auto">
            <a:xfrm>
              <a:off x="4375150" y="3889376"/>
              <a:ext cx="676275" cy="1879600"/>
            </a:xfrm>
            <a:custGeom>
              <a:avLst/>
              <a:gdLst>
                <a:gd name="T0" fmla="*/ 230 w 426"/>
                <a:gd name="T1" fmla="*/ 0 h 1184"/>
                <a:gd name="T2" fmla="*/ 157 w 426"/>
                <a:gd name="T3" fmla="*/ 169 h 1184"/>
                <a:gd name="T4" fmla="*/ 150 w 426"/>
                <a:gd name="T5" fmla="*/ 643 h 1184"/>
                <a:gd name="T6" fmla="*/ 0 w 426"/>
                <a:gd name="T7" fmla="*/ 1153 h 1184"/>
                <a:gd name="T8" fmla="*/ 70 w 426"/>
                <a:gd name="T9" fmla="*/ 1184 h 1184"/>
                <a:gd name="T10" fmla="*/ 376 w 426"/>
                <a:gd name="T11" fmla="*/ 592 h 1184"/>
                <a:gd name="T12" fmla="*/ 411 w 426"/>
                <a:gd name="T13" fmla="*/ 404 h 1184"/>
                <a:gd name="T14" fmla="*/ 426 w 426"/>
                <a:gd name="T15" fmla="*/ 9 h 1184"/>
                <a:gd name="T16" fmla="*/ 230 w 426"/>
                <a:gd name="T17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1184">
                  <a:moveTo>
                    <a:pt x="230" y="0"/>
                  </a:moveTo>
                  <a:lnTo>
                    <a:pt x="157" y="169"/>
                  </a:lnTo>
                  <a:lnTo>
                    <a:pt x="150" y="643"/>
                  </a:lnTo>
                  <a:lnTo>
                    <a:pt x="0" y="1153"/>
                  </a:lnTo>
                  <a:lnTo>
                    <a:pt x="70" y="1184"/>
                  </a:lnTo>
                  <a:lnTo>
                    <a:pt x="376" y="592"/>
                  </a:lnTo>
                  <a:lnTo>
                    <a:pt x="411" y="404"/>
                  </a:lnTo>
                  <a:lnTo>
                    <a:pt x="426" y="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ḻïḋê">
              <a:extLst>
                <a:ext uri="{FF2B5EF4-FFF2-40B4-BE49-F238E27FC236}">
                  <a16:creationId xmlns:a16="http://schemas.microsoft.com/office/drawing/2014/main" id="{F67D4FEE-D146-453D-9603-76B769001204}"/>
                </a:ext>
              </a:extLst>
            </p:cNvPr>
            <p:cNvSpPr/>
            <p:nvPr/>
          </p:nvSpPr>
          <p:spPr bwMode="auto">
            <a:xfrm>
              <a:off x="4375150" y="3889376"/>
              <a:ext cx="676275" cy="1879600"/>
            </a:xfrm>
            <a:custGeom>
              <a:avLst/>
              <a:gdLst>
                <a:gd name="T0" fmla="*/ 230 w 426"/>
                <a:gd name="T1" fmla="*/ 0 h 1184"/>
                <a:gd name="T2" fmla="*/ 157 w 426"/>
                <a:gd name="T3" fmla="*/ 169 h 1184"/>
                <a:gd name="T4" fmla="*/ 150 w 426"/>
                <a:gd name="T5" fmla="*/ 643 h 1184"/>
                <a:gd name="T6" fmla="*/ 0 w 426"/>
                <a:gd name="T7" fmla="*/ 1153 h 1184"/>
                <a:gd name="T8" fmla="*/ 70 w 426"/>
                <a:gd name="T9" fmla="*/ 1184 h 1184"/>
                <a:gd name="T10" fmla="*/ 376 w 426"/>
                <a:gd name="T11" fmla="*/ 592 h 1184"/>
                <a:gd name="T12" fmla="*/ 411 w 426"/>
                <a:gd name="T13" fmla="*/ 404 h 1184"/>
                <a:gd name="T14" fmla="*/ 426 w 426"/>
                <a:gd name="T15" fmla="*/ 9 h 1184"/>
                <a:gd name="T16" fmla="*/ 230 w 426"/>
                <a:gd name="T17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1184">
                  <a:moveTo>
                    <a:pt x="230" y="0"/>
                  </a:moveTo>
                  <a:lnTo>
                    <a:pt x="157" y="169"/>
                  </a:lnTo>
                  <a:lnTo>
                    <a:pt x="150" y="643"/>
                  </a:lnTo>
                  <a:lnTo>
                    <a:pt x="0" y="1153"/>
                  </a:lnTo>
                  <a:lnTo>
                    <a:pt x="70" y="1184"/>
                  </a:lnTo>
                  <a:lnTo>
                    <a:pt x="376" y="592"/>
                  </a:lnTo>
                  <a:lnTo>
                    <a:pt x="411" y="404"/>
                  </a:lnTo>
                  <a:lnTo>
                    <a:pt x="426" y="9"/>
                  </a:lnTo>
                  <a:lnTo>
                    <a:pt x="2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ṣḷïḍê">
              <a:extLst>
                <a:ext uri="{FF2B5EF4-FFF2-40B4-BE49-F238E27FC236}">
                  <a16:creationId xmlns:a16="http://schemas.microsoft.com/office/drawing/2014/main" id="{E0E9455A-FE63-44F5-9566-A823A642A11A}"/>
                </a:ext>
              </a:extLst>
            </p:cNvPr>
            <p:cNvSpPr/>
            <p:nvPr/>
          </p:nvSpPr>
          <p:spPr bwMode="auto">
            <a:xfrm>
              <a:off x="4819650" y="3878263"/>
              <a:ext cx="493713" cy="1878013"/>
            </a:xfrm>
            <a:custGeom>
              <a:avLst/>
              <a:gdLst>
                <a:gd name="T0" fmla="*/ 305 w 311"/>
                <a:gd name="T1" fmla="*/ 45 h 1183"/>
                <a:gd name="T2" fmla="*/ 311 w 311"/>
                <a:gd name="T3" fmla="*/ 542 h 1183"/>
                <a:gd name="T4" fmla="*/ 217 w 311"/>
                <a:gd name="T5" fmla="*/ 1183 h 1183"/>
                <a:gd name="T6" fmla="*/ 145 w 311"/>
                <a:gd name="T7" fmla="*/ 1183 h 1183"/>
                <a:gd name="T8" fmla="*/ 99 w 311"/>
                <a:gd name="T9" fmla="*/ 592 h 1183"/>
                <a:gd name="T10" fmla="*/ 0 w 311"/>
                <a:gd name="T11" fmla="*/ 0 h 1183"/>
                <a:gd name="T12" fmla="*/ 305 w 311"/>
                <a:gd name="T13" fmla="*/ 45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183">
                  <a:moveTo>
                    <a:pt x="305" y="45"/>
                  </a:moveTo>
                  <a:lnTo>
                    <a:pt x="311" y="542"/>
                  </a:lnTo>
                  <a:lnTo>
                    <a:pt x="217" y="1183"/>
                  </a:lnTo>
                  <a:lnTo>
                    <a:pt x="145" y="1183"/>
                  </a:lnTo>
                  <a:lnTo>
                    <a:pt x="99" y="592"/>
                  </a:lnTo>
                  <a:lnTo>
                    <a:pt x="0" y="0"/>
                  </a:lnTo>
                  <a:lnTo>
                    <a:pt x="305" y="45"/>
                  </a:ln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lïḋê">
              <a:extLst>
                <a:ext uri="{FF2B5EF4-FFF2-40B4-BE49-F238E27FC236}">
                  <a16:creationId xmlns:a16="http://schemas.microsoft.com/office/drawing/2014/main" id="{B9616D1D-1270-43B9-B291-3124E01A1B35}"/>
                </a:ext>
              </a:extLst>
            </p:cNvPr>
            <p:cNvSpPr/>
            <p:nvPr/>
          </p:nvSpPr>
          <p:spPr bwMode="auto">
            <a:xfrm>
              <a:off x="4819650" y="3878263"/>
              <a:ext cx="493713" cy="1878013"/>
            </a:xfrm>
            <a:custGeom>
              <a:avLst/>
              <a:gdLst>
                <a:gd name="T0" fmla="*/ 305 w 311"/>
                <a:gd name="T1" fmla="*/ 45 h 1183"/>
                <a:gd name="T2" fmla="*/ 311 w 311"/>
                <a:gd name="T3" fmla="*/ 542 h 1183"/>
                <a:gd name="T4" fmla="*/ 217 w 311"/>
                <a:gd name="T5" fmla="*/ 1183 h 1183"/>
                <a:gd name="T6" fmla="*/ 145 w 311"/>
                <a:gd name="T7" fmla="*/ 1183 h 1183"/>
                <a:gd name="T8" fmla="*/ 99 w 311"/>
                <a:gd name="T9" fmla="*/ 592 h 1183"/>
                <a:gd name="T10" fmla="*/ 0 w 311"/>
                <a:gd name="T11" fmla="*/ 0 h 1183"/>
                <a:gd name="T12" fmla="*/ 305 w 311"/>
                <a:gd name="T13" fmla="*/ 45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183">
                  <a:moveTo>
                    <a:pt x="305" y="45"/>
                  </a:moveTo>
                  <a:lnTo>
                    <a:pt x="311" y="542"/>
                  </a:lnTo>
                  <a:lnTo>
                    <a:pt x="217" y="1183"/>
                  </a:lnTo>
                  <a:lnTo>
                    <a:pt x="145" y="1183"/>
                  </a:lnTo>
                  <a:lnTo>
                    <a:pt x="99" y="592"/>
                  </a:lnTo>
                  <a:lnTo>
                    <a:pt x="0" y="0"/>
                  </a:lnTo>
                  <a:lnTo>
                    <a:pt x="305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1iḍé">
              <a:extLst>
                <a:ext uri="{FF2B5EF4-FFF2-40B4-BE49-F238E27FC236}">
                  <a16:creationId xmlns:a16="http://schemas.microsoft.com/office/drawing/2014/main" id="{76182CCB-3BA7-46C0-920C-A02118DF3F24}"/>
                </a:ext>
              </a:extLst>
            </p:cNvPr>
            <p:cNvSpPr/>
            <p:nvPr/>
          </p:nvSpPr>
          <p:spPr bwMode="auto">
            <a:xfrm>
              <a:off x="5049838" y="5743576"/>
              <a:ext cx="184150" cy="123825"/>
            </a:xfrm>
            <a:custGeom>
              <a:avLst/>
              <a:gdLst>
                <a:gd name="T0" fmla="*/ 0 w 116"/>
                <a:gd name="T1" fmla="*/ 0 h 78"/>
                <a:gd name="T2" fmla="*/ 0 w 116"/>
                <a:gd name="T3" fmla="*/ 38 h 78"/>
                <a:gd name="T4" fmla="*/ 78 w 116"/>
                <a:gd name="T5" fmla="*/ 78 h 78"/>
                <a:gd name="T6" fmla="*/ 116 w 116"/>
                <a:gd name="T7" fmla="*/ 38 h 78"/>
                <a:gd name="T8" fmla="*/ 78 w 116"/>
                <a:gd name="T9" fmla="*/ 0 h 78"/>
                <a:gd name="T10" fmla="*/ 0 w 11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8">
                  <a:moveTo>
                    <a:pt x="0" y="0"/>
                  </a:moveTo>
                  <a:lnTo>
                    <a:pt x="0" y="38"/>
                  </a:lnTo>
                  <a:lnTo>
                    <a:pt x="78" y="78"/>
                  </a:lnTo>
                  <a:lnTo>
                    <a:pt x="116" y="38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ṥḻíḍé">
              <a:extLst>
                <a:ext uri="{FF2B5EF4-FFF2-40B4-BE49-F238E27FC236}">
                  <a16:creationId xmlns:a16="http://schemas.microsoft.com/office/drawing/2014/main" id="{801BEA6A-B0EC-4FD4-8DC2-1075E547DEDF}"/>
                </a:ext>
              </a:extLst>
            </p:cNvPr>
            <p:cNvSpPr/>
            <p:nvPr/>
          </p:nvSpPr>
          <p:spPr bwMode="auto">
            <a:xfrm>
              <a:off x="4402138" y="2870201"/>
              <a:ext cx="1063625" cy="1603375"/>
            </a:xfrm>
            <a:custGeom>
              <a:avLst/>
              <a:gdLst>
                <a:gd name="T0" fmla="*/ 354 w 557"/>
                <a:gd name="T1" fmla="*/ 5 h 840"/>
                <a:gd name="T2" fmla="*/ 195 w 557"/>
                <a:gd name="T3" fmla="*/ 0 h 840"/>
                <a:gd name="T4" fmla="*/ 50 w 557"/>
                <a:gd name="T5" fmla="*/ 300 h 840"/>
                <a:gd name="T6" fmla="*/ 60 w 557"/>
                <a:gd name="T7" fmla="*/ 840 h 840"/>
                <a:gd name="T8" fmla="*/ 557 w 557"/>
                <a:gd name="T9" fmla="*/ 774 h 840"/>
                <a:gd name="T10" fmla="*/ 450 w 557"/>
                <a:gd name="T11" fmla="*/ 337 h 840"/>
                <a:gd name="T12" fmla="*/ 354 w 557"/>
                <a:gd name="T13" fmla="*/ 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840">
                  <a:moveTo>
                    <a:pt x="354" y="5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95" y="0"/>
                    <a:pt x="100" y="83"/>
                    <a:pt x="50" y="300"/>
                  </a:cubicBezTo>
                  <a:cubicBezTo>
                    <a:pt x="0" y="521"/>
                    <a:pt x="60" y="840"/>
                    <a:pt x="60" y="840"/>
                  </a:cubicBezTo>
                  <a:cubicBezTo>
                    <a:pt x="60" y="840"/>
                    <a:pt x="487" y="783"/>
                    <a:pt x="557" y="774"/>
                  </a:cubicBezTo>
                  <a:cubicBezTo>
                    <a:pt x="450" y="337"/>
                    <a:pt x="450" y="337"/>
                    <a:pt x="450" y="337"/>
                  </a:cubicBezTo>
                  <a:cubicBezTo>
                    <a:pt x="354" y="5"/>
                    <a:pt x="354" y="5"/>
                    <a:pt x="354" y="5"/>
                  </a:cubicBezTo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lîḍe">
              <a:extLst>
                <a:ext uri="{FF2B5EF4-FFF2-40B4-BE49-F238E27FC236}">
                  <a16:creationId xmlns:a16="http://schemas.microsoft.com/office/drawing/2014/main" id="{C0C6432B-DE36-40D3-A2F2-D9EFA77EA034}"/>
                </a:ext>
              </a:extLst>
            </p:cNvPr>
            <p:cNvSpPr/>
            <p:nvPr/>
          </p:nvSpPr>
          <p:spPr bwMode="auto">
            <a:xfrm>
              <a:off x="4797425" y="2525713"/>
              <a:ext cx="317500" cy="387350"/>
            </a:xfrm>
            <a:custGeom>
              <a:avLst/>
              <a:gdLst>
                <a:gd name="T0" fmla="*/ 90 w 166"/>
                <a:gd name="T1" fmla="*/ 203 h 203"/>
                <a:gd name="T2" fmla="*/ 34 w 166"/>
                <a:gd name="T3" fmla="*/ 197 h 203"/>
                <a:gd name="T4" fmla="*/ 37 w 166"/>
                <a:gd name="T5" fmla="*/ 153 h 203"/>
                <a:gd name="T6" fmla="*/ 1 w 166"/>
                <a:gd name="T7" fmla="*/ 123 h 203"/>
                <a:gd name="T8" fmla="*/ 2 w 166"/>
                <a:gd name="T9" fmla="*/ 108 h 203"/>
                <a:gd name="T10" fmla="*/ 13 w 166"/>
                <a:gd name="T11" fmla="*/ 44 h 203"/>
                <a:gd name="T12" fmla="*/ 19 w 166"/>
                <a:gd name="T13" fmla="*/ 23 h 203"/>
                <a:gd name="T14" fmla="*/ 52 w 166"/>
                <a:gd name="T15" fmla="*/ 5 h 203"/>
                <a:gd name="T16" fmla="*/ 146 w 166"/>
                <a:gd name="T17" fmla="*/ 28 h 203"/>
                <a:gd name="T18" fmla="*/ 162 w 166"/>
                <a:gd name="T19" fmla="*/ 49 h 203"/>
                <a:gd name="T20" fmla="*/ 159 w 166"/>
                <a:gd name="T21" fmla="*/ 89 h 203"/>
                <a:gd name="T22" fmla="*/ 150 w 166"/>
                <a:gd name="T23" fmla="*/ 125 h 203"/>
                <a:gd name="T24" fmla="*/ 128 w 166"/>
                <a:gd name="T25" fmla="*/ 160 h 203"/>
                <a:gd name="T26" fmla="*/ 106 w 166"/>
                <a:gd name="T27" fmla="*/ 166 h 203"/>
                <a:gd name="T28" fmla="*/ 90 w 166"/>
                <a:gd name="T2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203">
                  <a:moveTo>
                    <a:pt x="90" y="203"/>
                  </a:moveTo>
                  <a:cubicBezTo>
                    <a:pt x="71" y="201"/>
                    <a:pt x="53" y="199"/>
                    <a:pt x="34" y="197"/>
                  </a:cubicBezTo>
                  <a:cubicBezTo>
                    <a:pt x="34" y="182"/>
                    <a:pt x="35" y="167"/>
                    <a:pt x="37" y="153"/>
                  </a:cubicBezTo>
                  <a:cubicBezTo>
                    <a:pt x="22" y="147"/>
                    <a:pt x="4" y="139"/>
                    <a:pt x="1" y="123"/>
                  </a:cubicBezTo>
                  <a:cubicBezTo>
                    <a:pt x="0" y="118"/>
                    <a:pt x="1" y="113"/>
                    <a:pt x="2" y="108"/>
                  </a:cubicBezTo>
                  <a:cubicBezTo>
                    <a:pt x="5" y="86"/>
                    <a:pt x="9" y="65"/>
                    <a:pt x="13" y="44"/>
                  </a:cubicBezTo>
                  <a:cubicBezTo>
                    <a:pt x="14" y="37"/>
                    <a:pt x="15" y="29"/>
                    <a:pt x="19" y="23"/>
                  </a:cubicBezTo>
                  <a:cubicBezTo>
                    <a:pt x="26" y="12"/>
                    <a:pt x="40" y="7"/>
                    <a:pt x="52" y="5"/>
                  </a:cubicBezTo>
                  <a:cubicBezTo>
                    <a:pt x="85" y="0"/>
                    <a:pt x="121" y="7"/>
                    <a:pt x="146" y="28"/>
                  </a:cubicBezTo>
                  <a:cubicBezTo>
                    <a:pt x="153" y="34"/>
                    <a:pt x="159" y="40"/>
                    <a:pt x="162" y="49"/>
                  </a:cubicBezTo>
                  <a:cubicBezTo>
                    <a:pt x="166" y="61"/>
                    <a:pt x="163" y="76"/>
                    <a:pt x="159" y="89"/>
                  </a:cubicBezTo>
                  <a:cubicBezTo>
                    <a:pt x="156" y="101"/>
                    <a:pt x="153" y="113"/>
                    <a:pt x="150" y="125"/>
                  </a:cubicBezTo>
                  <a:cubicBezTo>
                    <a:pt x="146" y="139"/>
                    <a:pt x="141" y="155"/>
                    <a:pt x="128" y="160"/>
                  </a:cubicBezTo>
                  <a:cubicBezTo>
                    <a:pt x="121" y="163"/>
                    <a:pt x="112" y="162"/>
                    <a:pt x="106" y="166"/>
                  </a:cubicBezTo>
                  <a:cubicBezTo>
                    <a:pt x="94" y="174"/>
                    <a:pt x="96" y="191"/>
                    <a:pt x="90" y="203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şľiďé">
              <a:extLst>
                <a:ext uri="{FF2B5EF4-FFF2-40B4-BE49-F238E27FC236}">
                  <a16:creationId xmlns:a16="http://schemas.microsoft.com/office/drawing/2014/main" id="{1A195DDC-31AF-4735-A3CF-FED763DE3A62}"/>
                </a:ext>
              </a:extLst>
            </p:cNvPr>
            <p:cNvSpPr/>
            <p:nvPr/>
          </p:nvSpPr>
          <p:spPr bwMode="auto">
            <a:xfrm>
              <a:off x="4657725" y="2312988"/>
              <a:ext cx="658813" cy="471488"/>
            </a:xfrm>
            <a:custGeom>
              <a:avLst/>
              <a:gdLst>
                <a:gd name="T0" fmla="*/ 344 w 345"/>
                <a:gd name="T1" fmla="*/ 103 h 247"/>
                <a:gd name="T2" fmla="*/ 340 w 345"/>
                <a:gd name="T3" fmla="*/ 61 h 247"/>
                <a:gd name="T4" fmla="*/ 285 w 345"/>
                <a:gd name="T5" fmla="*/ 26 h 247"/>
                <a:gd name="T6" fmla="*/ 138 w 345"/>
                <a:gd name="T7" fmla="*/ 18 h 247"/>
                <a:gd name="T8" fmla="*/ 48 w 345"/>
                <a:gd name="T9" fmla="*/ 44 h 247"/>
                <a:gd name="T10" fmla="*/ 22 w 345"/>
                <a:gd name="T11" fmla="*/ 69 h 247"/>
                <a:gd name="T12" fmla="*/ 22 w 345"/>
                <a:gd name="T13" fmla="*/ 188 h 247"/>
                <a:gd name="T14" fmla="*/ 40 w 345"/>
                <a:gd name="T15" fmla="*/ 210 h 247"/>
                <a:gd name="T16" fmla="*/ 87 w 345"/>
                <a:gd name="T17" fmla="*/ 247 h 247"/>
                <a:gd name="T18" fmla="*/ 85 w 345"/>
                <a:gd name="T19" fmla="*/ 167 h 247"/>
                <a:gd name="T20" fmla="*/ 173 w 345"/>
                <a:gd name="T21" fmla="*/ 158 h 247"/>
                <a:gd name="T22" fmla="*/ 250 w 345"/>
                <a:gd name="T23" fmla="*/ 187 h 247"/>
                <a:gd name="T24" fmla="*/ 310 w 345"/>
                <a:gd name="T25" fmla="*/ 170 h 247"/>
                <a:gd name="T26" fmla="*/ 344 w 345"/>
                <a:gd name="T27" fmla="*/ 10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247">
                  <a:moveTo>
                    <a:pt x="344" y="103"/>
                  </a:moveTo>
                  <a:cubicBezTo>
                    <a:pt x="345" y="89"/>
                    <a:pt x="343" y="74"/>
                    <a:pt x="340" y="61"/>
                  </a:cubicBezTo>
                  <a:cubicBezTo>
                    <a:pt x="335" y="38"/>
                    <a:pt x="308" y="28"/>
                    <a:pt x="285" y="26"/>
                  </a:cubicBezTo>
                  <a:cubicBezTo>
                    <a:pt x="235" y="23"/>
                    <a:pt x="187" y="0"/>
                    <a:pt x="138" y="18"/>
                  </a:cubicBezTo>
                  <a:cubicBezTo>
                    <a:pt x="110" y="28"/>
                    <a:pt x="73" y="30"/>
                    <a:pt x="48" y="44"/>
                  </a:cubicBezTo>
                  <a:cubicBezTo>
                    <a:pt x="37" y="50"/>
                    <a:pt x="29" y="59"/>
                    <a:pt x="22" y="69"/>
                  </a:cubicBezTo>
                  <a:cubicBezTo>
                    <a:pt x="0" y="105"/>
                    <a:pt x="0" y="153"/>
                    <a:pt x="22" y="188"/>
                  </a:cubicBezTo>
                  <a:cubicBezTo>
                    <a:pt x="27" y="196"/>
                    <a:pt x="33" y="203"/>
                    <a:pt x="40" y="210"/>
                  </a:cubicBezTo>
                  <a:cubicBezTo>
                    <a:pt x="53" y="224"/>
                    <a:pt x="69" y="242"/>
                    <a:pt x="87" y="247"/>
                  </a:cubicBezTo>
                  <a:cubicBezTo>
                    <a:pt x="87" y="231"/>
                    <a:pt x="72" y="180"/>
                    <a:pt x="85" y="167"/>
                  </a:cubicBezTo>
                  <a:cubicBezTo>
                    <a:pt x="104" y="146"/>
                    <a:pt x="149" y="153"/>
                    <a:pt x="173" y="158"/>
                  </a:cubicBezTo>
                  <a:cubicBezTo>
                    <a:pt x="200" y="164"/>
                    <a:pt x="224" y="183"/>
                    <a:pt x="250" y="187"/>
                  </a:cubicBezTo>
                  <a:cubicBezTo>
                    <a:pt x="270" y="189"/>
                    <a:pt x="294" y="180"/>
                    <a:pt x="310" y="170"/>
                  </a:cubicBezTo>
                  <a:cubicBezTo>
                    <a:pt x="335" y="155"/>
                    <a:pt x="344" y="129"/>
                    <a:pt x="34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1îḋé">
              <a:extLst>
                <a:ext uri="{FF2B5EF4-FFF2-40B4-BE49-F238E27FC236}">
                  <a16:creationId xmlns:a16="http://schemas.microsoft.com/office/drawing/2014/main" id="{A7926E60-D499-4BFD-93E8-BFA38856729F}"/>
                </a:ext>
              </a:extLst>
            </p:cNvPr>
            <p:cNvSpPr/>
            <p:nvPr/>
          </p:nvSpPr>
          <p:spPr bwMode="auto">
            <a:xfrm>
              <a:off x="4838700" y="2903538"/>
              <a:ext cx="501650" cy="1512888"/>
            </a:xfrm>
            <a:custGeom>
              <a:avLst/>
              <a:gdLst>
                <a:gd name="T0" fmla="*/ 81 w 262"/>
                <a:gd name="T1" fmla="*/ 8 h 793"/>
                <a:gd name="T2" fmla="*/ 248 w 262"/>
                <a:gd name="T3" fmla="*/ 677 h 793"/>
                <a:gd name="T4" fmla="*/ 262 w 262"/>
                <a:gd name="T5" fmla="*/ 765 h 793"/>
                <a:gd name="T6" fmla="*/ 54 w 262"/>
                <a:gd name="T7" fmla="*/ 793 h 793"/>
                <a:gd name="T8" fmla="*/ 59 w 262"/>
                <a:gd name="T9" fmla="*/ 429 h 793"/>
                <a:gd name="T10" fmla="*/ 21 w 262"/>
                <a:gd name="T11" fmla="*/ 195 h 793"/>
                <a:gd name="T12" fmla="*/ 12 w 262"/>
                <a:gd name="T13" fmla="*/ 0 h 793"/>
                <a:gd name="T14" fmla="*/ 81 w 262"/>
                <a:gd name="T15" fmla="*/ 8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793">
                  <a:moveTo>
                    <a:pt x="81" y="8"/>
                  </a:moveTo>
                  <a:cubicBezTo>
                    <a:pt x="248" y="677"/>
                    <a:pt x="248" y="677"/>
                    <a:pt x="248" y="677"/>
                  </a:cubicBezTo>
                  <a:cubicBezTo>
                    <a:pt x="262" y="765"/>
                    <a:pt x="262" y="765"/>
                    <a:pt x="262" y="765"/>
                  </a:cubicBezTo>
                  <a:cubicBezTo>
                    <a:pt x="54" y="793"/>
                    <a:pt x="54" y="793"/>
                    <a:pt x="54" y="793"/>
                  </a:cubicBezTo>
                  <a:cubicBezTo>
                    <a:pt x="54" y="793"/>
                    <a:pt x="62" y="472"/>
                    <a:pt x="59" y="429"/>
                  </a:cubicBezTo>
                  <a:cubicBezTo>
                    <a:pt x="56" y="387"/>
                    <a:pt x="25" y="294"/>
                    <a:pt x="21" y="195"/>
                  </a:cubicBezTo>
                  <a:cubicBezTo>
                    <a:pt x="18" y="137"/>
                    <a:pt x="0" y="34"/>
                    <a:pt x="12" y="0"/>
                  </a:cubicBezTo>
                  <a:cubicBezTo>
                    <a:pt x="81" y="8"/>
                    <a:pt x="81" y="8"/>
                    <a:pt x="81" y="8"/>
                  </a:cubicBezTo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ḷïḑê">
              <a:extLst>
                <a:ext uri="{FF2B5EF4-FFF2-40B4-BE49-F238E27FC236}">
                  <a16:creationId xmlns:a16="http://schemas.microsoft.com/office/drawing/2014/main" id="{102AC557-5DDC-477B-93BA-F19F70848E35}"/>
                </a:ext>
              </a:extLst>
            </p:cNvPr>
            <p:cNvSpPr/>
            <p:nvPr/>
          </p:nvSpPr>
          <p:spPr bwMode="auto">
            <a:xfrm>
              <a:off x="5272088" y="3584576"/>
              <a:ext cx="257175" cy="150813"/>
            </a:xfrm>
            <a:custGeom>
              <a:avLst/>
              <a:gdLst>
                <a:gd name="T0" fmla="*/ 11 w 162"/>
                <a:gd name="T1" fmla="*/ 5 h 95"/>
                <a:gd name="T2" fmla="*/ 57 w 162"/>
                <a:gd name="T3" fmla="*/ 19 h 95"/>
                <a:gd name="T4" fmla="*/ 93 w 162"/>
                <a:gd name="T5" fmla="*/ 0 h 95"/>
                <a:gd name="T6" fmla="*/ 101 w 162"/>
                <a:gd name="T7" fmla="*/ 5 h 95"/>
                <a:gd name="T8" fmla="*/ 94 w 162"/>
                <a:gd name="T9" fmla="*/ 16 h 95"/>
                <a:gd name="T10" fmla="*/ 130 w 162"/>
                <a:gd name="T11" fmla="*/ 7 h 95"/>
                <a:gd name="T12" fmla="*/ 156 w 162"/>
                <a:gd name="T13" fmla="*/ 20 h 95"/>
                <a:gd name="T14" fmla="*/ 162 w 162"/>
                <a:gd name="T15" fmla="*/ 59 h 95"/>
                <a:gd name="T16" fmla="*/ 141 w 162"/>
                <a:gd name="T17" fmla="*/ 94 h 95"/>
                <a:gd name="T18" fmla="*/ 103 w 162"/>
                <a:gd name="T19" fmla="*/ 95 h 95"/>
                <a:gd name="T20" fmla="*/ 62 w 162"/>
                <a:gd name="T21" fmla="*/ 75 h 95"/>
                <a:gd name="T22" fmla="*/ 0 w 162"/>
                <a:gd name="T23" fmla="*/ 58 h 95"/>
                <a:gd name="T24" fmla="*/ 11 w 162"/>
                <a:gd name="T25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95">
                  <a:moveTo>
                    <a:pt x="11" y="5"/>
                  </a:moveTo>
                  <a:lnTo>
                    <a:pt x="57" y="19"/>
                  </a:lnTo>
                  <a:lnTo>
                    <a:pt x="93" y="0"/>
                  </a:lnTo>
                  <a:lnTo>
                    <a:pt x="101" y="5"/>
                  </a:lnTo>
                  <a:lnTo>
                    <a:pt x="94" y="16"/>
                  </a:lnTo>
                  <a:lnTo>
                    <a:pt x="130" y="7"/>
                  </a:lnTo>
                  <a:lnTo>
                    <a:pt x="156" y="20"/>
                  </a:lnTo>
                  <a:lnTo>
                    <a:pt x="162" y="59"/>
                  </a:lnTo>
                  <a:lnTo>
                    <a:pt x="141" y="94"/>
                  </a:lnTo>
                  <a:lnTo>
                    <a:pt x="103" y="95"/>
                  </a:lnTo>
                  <a:lnTo>
                    <a:pt x="62" y="75"/>
                  </a:lnTo>
                  <a:lnTo>
                    <a:pt x="0" y="58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ŝ1íḍê">
              <a:extLst>
                <a:ext uri="{FF2B5EF4-FFF2-40B4-BE49-F238E27FC236}">
                  <a16:creationId xmlns:a16="http://schemas.microsoft.com/office/drawing/2014/main" id="{6528FFD2-B252-42AD-A69C-CB0BDFEB762F}"/>
                </a:ext>
              </a:extLst>
            </p:cNvPr>
            <p:cNvSpPr/>
            <p:nvPr/>
          </p:nvSpPr>
          <p:spPr bwMode="auto">
            <a:xfrm>
              <a:off x="4624388" y="3068638"/>
              <a:ext cx="727075" cy="674688"/>
            </a:xfrm>
            <a:custGeom>
              <a:avLst/>
              <a:gdLst>
                <a:gd name="T0" fmla="*/ 380 w 380"/>
                <a:gd name="T1" fmla="*/ 277 h 353"/>
                <a:gd name="T2" fmla="*/ 206 w 380"/>
                <a:gd name="T3" fmla="*/ 236 h 353"/>
                <a:gd name="T4" fmla="*/ 159 w 380"/>
                <a:gd name="T5" fmla="*/ 228 h 353"/>
                <a:gd name="T6" fmla="*/ 127 w 380"/>
                <a:gd name="T7" fmla="*/ 199 h 353"/>
                <a:gd name="T8" fmla="*/ 120 w 380"/>
                <a:gd name="T9" fmla="*/ 8 h 353"/>
                <a:gd name="T10" fmla="*/ 51 w 380"/>
                <a:gd name="T11" fmla="*/ 1 h 353"/>
                <a:gd name="T12" fmla="*/ 14 w 380"/>
                <a:gd name="T13" fmla="*/ 57 h 353"/>
                <a:gd name="T14" fmla="*/ 10 w 380"/>
                <a:gd name="T15" fmla="*/ 161 h 353"/>
                <a:gd name="T16" fmla="*/ 43 w 380"/>
                <a:gd name="T17" fmla="*/ 324 h 353"/>
                <a:gd name="T18" fmla="*/ 379 w 380"/>
                <a:gd name="T19" fmla="*/ 353 h 353"/>
                <a:gd name="T20" fmla="*/ 380 w 380"/>
                <a:gd name="T21" fmla="*/ 27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353">
                  <a:moveTo>
                    <a:pt x="380" y="277"/>
                  </a:moveTo>
                  <a:cubicBezTo>
                    <a:pt x="322" y="263"/>
                    <a:pt x="264" y="250"/>
                    <a:pt x="206" y="236"/>
                  </a:cubicBezTo>
                  <a:cubicBezTo>
                    <a:pt x="191" y="232"/>
                    <a:pt x="175" y="232"/>
                    <a:pt x="159" y="228"/>
                  </a:cubicBezTo>
                  <a:cubicBezTo>
                    <a:pt x="136" y="222"/>
                    <a:pt x="130" y="220"/>
                    <a:pt x="127" y="199"/>
                  </a:cubicBezTo>
                  <a:cubicBezTo>
                    <a:pt x="117" y="136"/>
                    <a:pt x="129" y="70"/>
                    <a:pt x="120" y="8"/>
                  </a:cubicBezTo>
                  <a:cubicBezTo>
                    <a:pt x="97" y="6"/>
                    <a:pt x="75" y="0"/>
                    <a:pt x="51" y="1"/>
                  </a:cubicBezTo>
                  <a:cubicBezTo>
                    <a:pt x="13" y="1"/>
                    <a:pt x="17" y="28"/>
                    <a:pt x="14" y="57"/>
                  </a:cubicBezTo>
                  <a:cubicBezTo>
                    <a:pt x="12" y="91"/>
                    <a:pt x="10" y="126"/>
                    <a:pt x="10" y="161"/>
                  </a:cubicBezTo>
                  <a:cubicBezTo>
                    <a:pt x="10" y="190"/>
                    <a:pt x="0" y="315"/>
                    <a:pt x="43" y="324"/>
                  </a:cubicBezTo>
                  <a:cubicBezTo>
                    <a:pt x="73" y="330"/>
                    <a:pt x="379" y="347"/>
                    <a:pt x="379" y="353"/>
                  </a:cubicBezTo>
                  <a:cubicBezTo>
                    <a:pt x="379" y="350"/>
                    <a:pt x="380" y="277"/>
                    <a:pt x="380" y="277"/>
                  </a:cubicBezTo>
                  <a:close/>
                </a:path>
              </a:pathLst>
            </a:custGeom>
            <a:solidFill>
              <a:srgbClr val="DDD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liďê">
              <a:extLst>
                <a:ext uri="{FF2B5EF4-FFF2-40B4-BE49-F238E27FC236}">
                  <a16:creationId xmlns:a16="http://schemas.microsoft.com/office/drawing/2014/main" id="{B90F4AE5-A183-41C1-96A6-032A7D7CC662}"/>
                </a:ext>
              </a:extLst>
            </p:cNvPr>
            <p:cNvSpPr/>
            <p:nvPr/>
          </p:nvSpPr>
          <p:spPr bwMode="auto">
            <a:xfrm>
              <a:off x="5184775" y="3703638"/>
              <a:ext cx="2066925" cy="2079625"/>
            </a:xfrm>
            <a:custGeom>
              <a:avLst/>
              <a:gdLst>
                <a:gd name="T0" fmla="*/ 6 w 1082"/>
                <a:gd name="T1" fmla="*/ 957 h 1090"/>
                <a:gd name="T2" fmla="*/ 0 w 1082"/>
                <a:gd name="T3" fmla="*/ 1000 h 1090"/>
                <a:gd name="T4" fmla="*/ 99 w 1082"/>
                <a:gd name="T5" fmla="*/ 1080 h 1090"/>
                <a:gd name="T6" fmla="*/ 145 w 1082"/>
                <a:gd name="T7" fmla="*/ 1081 h 1090"/>
                <a:gd name="T8" fmla="*/ 6 w 1082"/>
                <a:gd name="T9" fmla="*/ 957 h 1090"/>
                <a:gd name="T10" fmla="*/ 937 w 1082"/>
                <a:gd name="T11" fmla="*/ 929 h 1090"/>
                <a:gd name="T12" fmla="*/ 764 w 1082"/>
                <a:gd name="T13" fmla="*/ 1089 h 1090"/>
                <a:gd name="T14" fmla="*/ 778 w 1082"/>
                <a:gd name="T15" fmla="*/ 1090 h 1090"/>
                <a:gd name="T16" fmla="*/ 942 w 1082"/>
                <a:gd name="T17" fmla="*/ 960 h 1090"/>
                <a:gd name="T18" fmla="*/ 937 w 1082"/>
                <a:gd name="T19" fmla="*/ 929 h 1090"/>
                <a:gd name="T20" fmla="*/ 1059 w 1082"/>
                <a:gd name="T21" fmla="*/ 597 h 1090"/>
                <a:gd name="T22" fmla="*/ 1044 w 1082"/>
                <a:gd name="T23" fmla="*/ 797 h 1090"/>
                <a:gd name="T24" fmla="*/ 1082 w 1082"/>
                <a:gd name="T25" fmla="*/ 644 h 1090"/>
                <a:gd name="T26" fmla="*/ 1061 w 1082"/>
                <a:gd name="T27" fmla="*/ 606 h 1090"/>
                <a:gd name="T28" fmla="*/ 1059 w 1082"/>
                <a:gd name="T29" fmla="*/ 597 h 1090"/>
                <a:gd name="T30" fmla="*/ 736 w 1082"/>
                <a:gd name="T31" fmla="*/ 63 h 1090"/>
                <a:gd name="T32" fmla="*/ 725 w 1082"/>
                <a:gd name="T33" fmla="*/ 65 h 1090"/>
                <a:gd name="T34" fmla="*/ 826 w 1082"/>
                <a:gd name="T35" fmla="*/ 129 h 1090"/>
                <a:gd name="T36" fmla="*/ 834 w 1082"/>
                <a:gd name="T37" fmla="*/ 103 h 1090"/>
                <a:gd name="T38" fmla="*/ 772 w 1082"/>
                <a:gd name="T39" fmla="*/ 66 h 1090"/>
                <a:gd name="T40" fmla="*/ 738 w 1082"/>
                <a:gd name="T41" fmla="*/ 70 h 1090"/>
                <a:gd name="T42" fmla="*/ 736 w 1082"/>
                <a:gd name="T43" fmla="*/ 63 h 1090"/>
                <a:gd name="T44" fmla="*/ 229 w 1082"/>
                <a:gd name="T45" fmla="*/ 46 h 1090"/>
                <a:gd name="T46" fmla="*/ 93 w 1082"/>
                <a:gd name="T47" fmla="*/ 117 h 1090"/>
                <a:gd name="T48" fmla="*/ 96 w 1082"/>
                <a:gd name="T49" fmla="*/ 129 h 1090"/>
                <a:gd name="T50" fmla="*/ 229 w 1082"/>
                <a:gd name="T51" fmla="*/ 49 h 1090"/>
                <a:gd name="T52" fmla="*/ 229 w 1082"/>
                <a:gd name="T53" fmla="*/ 46 h 1090"/>
                <a:gd name="T54" fmla="*/ 496 w 1082"/>
                <a:gd name="T55" fmla="*/ 0 h 1090"/>
                <a:gd name="T56" fmla="*/ 497 w 1082"/>
                <a:gd name="T57" fmla="*/ 3 h 1090"/>
                <a:gd name="T58" fmla="*/ 663 w 1082"/>
                <a:gd name="T59" fmla="*/ 37 h 1090"/>
                <a:gd name="T60" fmla="*/ 666 w 1082"/>
                <a:gd name="T61" fmla="*/ 25 h 1090"/>
                <a:gd name="T62" fmla="*/ 496 w 1082"/>
                <a:gd name="T63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2" h="1090">
                  <a:moveTo>
                    <a:pt x="6" y="957"/>
                  </a:moveTo>
                  <a:cubicBezTo>
                    <a:pt x="0" y="1000"/>
                    <a:pt x="0" y="1000"/>
                    <a:pt x="0" y="1000"/>
                  </a:cubicBezTo>
                  <a:cubicBezTo>
                    <a:pt x="30" y="1031"/>
                    <a:pt x="63" y="1057"/>
                    <a:pt x="99" y="1080"/>
                  </a:cubicBezTo>
                  <a:cubicBezTo>
                    <a:pt x="145" y="1081"/>
                    <a:pt x="145" y="1081"/>
                    <a:pt x="145" y="1081"/>
                  </a:cubicBezTo>
                  <a:cubicBezTo>
                    <a:pt x="92" y="1047"/>
                    <a:pt x="46" y="1006"/>
                    <a:pt x="6" y="957"/>
                  </a:cubicBezTo>
                  <a:moveTo>
                    <a:pt x="937" y="929"/>
                  </a:moveTo>
                  <a:cubicBezTo>
                    <a:pt x="891" y="993"/>
                    <a:pt x="832" y="1048"/>
                    <a:pt x="764" y="1089"/>
                  </a:cubicBezTo>
                  <a:cubicBezTo>
                    <a:pt x="778" y="1090"/>
                    <a:pt x="778" y="1090"/>
                    <a:pt x="778" y="1090"/>
                  </a:cubicBezTo>
                  <a:cubicBezTo>
                    <a:pt x="841" y="1055"/>
                    <a:pt x="896" y="1011"/>
                    <a:pt x="942" y="960"/>
                  </a:cubicBezTo>
                  <a:cubicBezTo>
                    <a:pt x="937" y="929"/>
                    <a:pt x="937" y="929"/>
                    <a:pt x="937" y="929"/>
                  </a:cubicBezTo>
                  <a:moveTo>
                    <a:pt x="1059" y="597"/>
                  </a:moveTo>
                  <a:cubicBezTo>
                    <a:pt x="1044" y="797"/>
                    <a:pt x="1044" y="797"/>
                    <a:pt x="1044" y="797"/>
                  </a:cubicBezTo>
                  <a:cubicBezTo>
                    <a:pt x="1064" y="749"/>
                    <a:pt x="1077" y="698"/>
                    <a:pt x="1082" y="644"/>
                  </a:cubicBezTo>
                  <a:cubicBezTo>
                    <a:pt x="1061" y="606"/>
                    <a:pt x="1061" y="606"/>
                    <a:pt x="1061" y="606"/>
                  </a:cubicBezTo>
                  <a:cubicBezTo>
                    <a:pt x="1059" y="597"/>
                    <a:pt x="1059" y="597"/>
                    <a:pt x="1059" y="597"/>
                  </a:cubicBezTo>
                  <a:moveTo>
                    <a:pt x="736" y="63"/>
                  </a:moveTo>
                  <a:cubicBezTo>
                    <a:pt x="725" y="65"/>
                    <a:pt x="725" y="65"/>
                    <a:pt x="725" y="65"/>
                  </a:cubicBezTo>
                  <a:cubicBezTo>
                    <a:pt x="761" y="83"/>
                    <a:pt x="795" y="104"/>
                    <a:pt x="826" y="129"/>
                  </a:cubicBezTo>
                  <a:cubicBezTo>
                    <a:pt x="829" y="120"/>
                    <a:pt x="832" y="111"/>
                    <a:pt x="834" y="103"/>
                  </a:cubicBezTo>
                  <a:cubicBezTo>
                    <a:pt x="814" y="89"/>
                    <a:pt x="793" y="77"/>
                    <a:pt x="772" y="66"/>
                  </a:cubicBezTo>
                  <a:cubicBezTo>
                    <a:pt x="738" y="70"/>
                    <a:pt x="738" y="70"/>
                    <a:pt x="738" y="70"/>
                  </a:cubicBezTo>
                  <a:cubicBezTo>
                    <a:pt x="736" y="63"/>
                    <a:pt x="736" y="63"/>
                    <a:pt x="736" y="63"/>
                  </a:cubicBezTo>
                  <a:moveTo>
                    <a:pt x="229" y="46"/>
                  </a:moveTo>
                  <a:cubicBezTo>
                    <a:pt x="180" y="65"/>
                    <a:pt x="134" y="89"/>
                    <a:pt x="93" y="117"/>
                  </a:cubicBezTo>
                  <a:cubicBezTo>
                    <a:pt x="96" y="129"/>
                    <a:pt x="96" y="129"/>
                    <a:pt x="96" y="129"/>
                  </a:cubicBezTo>
                  <a:cubicBezTo>
                    <a:pt x="136" y="97"/>
                    <a:pt x="181" y="70"/>
                    <a:pt x="229" y="49"/>
                  </a:cubicBezTo>
                  <a:cubicBezTo>
                    <a:pt x="229" y="46"/>
                    <a:pt x="229" y="46"/>
                    <a:pt x="229" y="46"/>
                  </a:cubicBezTo>
                  <a:moveTo>
                    <a:pt x="496" y="0"/>
                  </a:moveTo>
                  <a:cubicBezTo>
                    <a:pt x="497" y="3"/>
                    <a:pt x="497" y="3"/>
                    <a:pt x="497" y="3"/>
                  </a:cubicBezTo>
                  <a:cubicBezTo>
                    <a:pt x="554" y="6"/>
                    <a:pt x="610" y="18"/>
                    <a:pt x="663" y="37"/>
                  </a:cubicBezTo>
                  <a:cubicBezTo>
                    <a:pt x="666" y="25"/>
                    <a:pt x="666" y="25"/>
                    <a:pt x="666" y="25"/>
                  </a:cubicBezTo>
                  <a:cubicBezTo>
                    <a:pt x="612" y="9"/>
                    <a:pt x="555" y="1"/>
                    <a:pt x="496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$ḻïḑe">
              <a:extLst>
                <a:ext uri="{FF2B5EF4-FFF2-40B4-BE49-F238E27FC236}">
                  <a16:creationId xmlns:a16="http://schemas.microsoft.com/office/drawing/2014/main" id="{C95AEDF5-5FF0-4870-A1D3-D5DE3E7E209E}"/>
                </a:ext>
              </a:extLst>
            </p:cNvPr>
            <p:cNvSpPr/>
            <p:nvPr/>
          </p:nvSpPr>
          <p:spPr bwMode="auto">
            <a:xfrm>
              <a:off x="5373688" y="5764213"/>
              <a:ext cx="1296988" cy="182563"/>
            </a:xfrm>
            <a:custGeom>
              <a:avLst/>
              <a:gdLst>
                <a:gd name="T0" fmla="*/ 0 w 679"/>
                <a:gd name="T1" fmla="*/ 0 h 96"/>
                <a:gd name="T2" fmla="*/ 339 w 679"/>
                <a:gd name="T3" fmla="*/ 96 h 96"/>
                <a:gd name="T4" fmla="*/ 462 w 679"/>
                <a:gd name="T5" fmla="*/ 85 h 96"/>
                <a:gd name="T6" fmla="*/ 679 w 679"/>
                <a:gd name="T7" fmla="*/ 10 h 96"/>
                <a:gd name="T8" fmla="*/ 665 w 679"/>
                <a:gd name="T9" fmla="*/ 9 h 96"/>
                <a:gd name="T10" fmla="*/ 462 w 679"/>
                <a:gd name="T11" fmla="*/ 85 h 96"/>
                <a:gd name="T12" fmla="*/ 361 w 679"/>
                <a:gd name="T13" fmla="*/ 94 h 96"/>
                <a:gd name="T14" fmla="*/ 46 w 679"/>
                <a:gd name="T15" fmla="*/ 1 h 96"/>
                <a:gd name="T16" fmla="*/ 0 w 679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9" h="96">
                  <a:moveTo>
                    <a:pt x="0" y="0"/>
                  </a:moveTo>
                  <a:cubicBezTo>
                    <a:pt x="98" y="62"/>
                    <a:pt x="215" y="96"/>
                    <a:pt x="339" y="96"/>
                  </a:cubicBezTo>
                  <a:cubicBezTo>
                    <a:pt x="380" y="96"/>
                    <a:pt x="421" y="92"/>
                    <a:pt x="462" y="85"/>
                  </a:cubicBezTo>
                  <a:cubicBezTo>
                    <a:pt x="541" y="71"/>
                    <a:pt x="614" y="45"/>
                    <a:pt x="679" y="10"/>
                  </a:cubicBezTo>
                  <a:cubicBezTo>
                    <a:pt x="665" y="9"/>
                    <a:pt x="665" y="9"/>
                    <a:pt x="665" y="9"/>
                  </a:cubicBezTo>
                  <a:cubicBezTo>
                    <a:pt x="604" y="46"/>
                    <a:pt x="536" y="72"/>
                    <a:pt x="462" y="85"/>
                  </a:cubicBezTo>
                  <a:cubicBezTo>
                    <a:pt x="428" y="91"/>
                    <a:pt x="395" y="94"/>
                    <a:pt x="361" y="94"/>
                  </a:cubicBezTo>
                  <a:cubicBezTo>
                    <a:pt x="247" y="94"/>
                    <a:pt x="138" y="60"/>
                    <a:pt x="4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ṧlíḓè">
              <a:extLst>
                <a:ext uri="{FF2B5EF4-FFF2-40B4-BE49-F238E27FC236}">
                  <a16:creationId xmlns:a16="http://schemas.microsoft.com/office/drawing/2014/main" id="{F02FAB19-38FD-4485-AB20-6EA0491FCE7D}"/>
                </a:ext>
              </a:extLst>
            </p:cNvPr>
            <p:cNvSpPr/>
            <p:nvPr/>
          </p:nvSpPr>
          <p:spPr bwMode="auto">
            <a:xfrm>
              <a:off x="7207250" y="4632326"/>
              <a:ext cx="55563" cy="300038"/>
            </a:xfrm>
            <a:custGeom>
              <a:avLst/>
              <a:gdLst>
                <a:gd name="T0" fmla="*/ 19 w 29"/>
                <a:gd name="T1" fmla="*/ 0 h 157"/>
                <a:gd name="T2" fmla="*/ 1 w 29"/>
                <a:gd name="T3" fmla="*/ 108 h 157"/>
                <a:gd name="T4" fmla="*/ 0 w 29"/>
                <a:gd name="T5" fmla="*/ 110 h 157"/>
                <a:gd name="T6" fmla="*/ 2 w 29"/>
                <a:gd name="T7" fmla="*/ 119 h 157"/>
                <a:gd name="T8" fmla="*/ 23 w 29"/>
                <a:gd name="T9" fmla="*/ 157 h 157"/>
                <a:gd name="T10" fmla="*/ 19 w 29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57">
                  <a:moveTo>
                    <a:pt x="19" y="0"/>
                  </a:moveTo>
                  <a:cubicBezTo>
                    <a:pt x="1" y="108"/>
                    <a:pt x="1" y="108"/>
                    <a:pt x="1" y="10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29" y="107"/>
                    <a:pt x="27" y="54"/>
                    <a:pt x="19" y="0"/>
                  </a:cubicBezTo>
                </a:path>
              </a:pathLst>
            </a:custGeom>
            <a:solidFill>
              <a:srgbClr val="272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líḑe">
              <a:extLst>
                <a:ext uri="{FF2B5EF4-FFF2-40B4-BE49-F238E27FC236}">
                  <a16:creationId xmlns:a16="http://schemas.microsoft.com/office/drawing/2014/main" id="{F93489FF-C039-4C43-8D7D-7BCED592CA2A}"/>
                </a:ext>
              </a:extLst>
            </p:cNvPr>
            <p:cNvSpPr/>
            <p:nvPr/>
          </p:nvSpPr>
          <p:spPr bwMode="auto">
            <a:xfrm>
              <a:off x="6975475" y="4500563"/>
              <a:ext cx="268288" cy="1035050"/>
            </a:xfrm>
            <a:custGeom>
              <a:avLst/>
              <a:gdLst>
                <a:gd name="T0" fmla="*/ 85 w 141"/>
                <a:gd name="T1" fmla="*/ 0 h 542"/>
                <a:gd name="T2" fmla="*/ 101 w 141"/>
                <a:gd name="T3" fmla="*/ 69 h 542"/>
                <a:gd name="T4" fmla="*/ 0 w 141"/>
                <a:gd name="T5" fmla="*/ 511 h 542"/>
                <a:gd name="T6" fmla="*/ 5 w 141"/>
                <a:gd name="T7" fmla="*/ 542 h 542"/>
                <a:gd name="T8" fmla="*/ 107 w 141"/>
                <a:gd name="T9" fmla="*/ 379 h 542"/>
                <a:gd name="T10" fmla="*/ 122 w 141"/>
                <a:gd name="T11" fmla="*/ 179 h 542"/>
                <a:gd name="T12" fmla="*/ 123 w 141"/>
                <a:gd name="T13" fmla="*/ 177 h 542"/>
                <a:gd name="T14" fmla="*/ 141 w 141"/>
                <a:gd name="T15" fmla="*/ 69 h 542"/>
                <a:gd name="T16" fmla="*/ 139 w 141"/>
                <a:gd name="T17" fmla="*/ 62 h 542"/>
                <a:gd name="T18" fmla="*/ 125 w 141"/>
                <a:gd name="T19" fmla="*/ 1 h 542"/>
                <a:gd name="T20" fmla="*/ 85 w 141"/>
                <a:gd name="T21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42">
                  <a:moveTo>
                    <a:pt x="85" y="0"/>
                  </a:moveTo>
                  <a:cubicBezTo>
                    <a:pt x="92" y="23"/>
                    <a:pt x="97" y="45"/>
                    <a:pt x="101" y="69"/>
                  </a:cubicBezTo>
                  <a:cubicBezTo>
                    <a:pt x="129" y="230"/>
                    <a:pt x="89" y="388"/>
                    <a:pt x="0" y="511"/>
                  </a:cubicBezTo>
                  <a:cubicBezTo>
                    <a:pt x="5" y="542"/>
                    <a:pt x="5" y="542"/>
                    <a:pt x="5" y="542"/>
                  </a:cubicBezTo>
                  <a:cubicBezTo>
                    <a:pt x="48" y="494"/>
                    <a:pt x="83" y="439"/>
                    <a:pt x="107" y="3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0" y="67"/>
                    <a:pt x="140" y="65"/>
                    <a:pt x="139" y="62"/>
                  </a:cubicBezTo>
                  <a:cubicBezTo>
                    <a:pt x="136" y="41"/>
                    <a:pt x="131" y="21"/>
                    <a:pt x="125" y="1"/>
                  </a:cubicBezTo>
                  <a:cubicBezTo>
                    <a:pt x="112" y="0"/>
                    <a:pt x="98" y="0"/>
                    <a:pt x="85" y="0"/>
                  </a:cubicBezTo>
                </a:path>
              </a:pathLst>
            </a:custGeom>
            <a:solidFill>
              <a:srgbClr val="272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ś1íďê">
              <a:extLst>
                <a:ext uri="{FF2B5EF4-FFF2-40B4-BE49-F238E27FC236}">
                  <a16:creationId xmlns:a16="http://schemas.microsoft.com/office/drawing/2014/main" id="{228A61F4-4AEF-48BD-A5E2-7D5FBA73E26C}"/>
                </a:ext>
              </a:extLst>
            </p:cNvPr>
            <p:cNvSpPr/>
            <p:nvPr/>
          </p:nvSpPr>
          <p:spPr bwMode="auto">
            <a:xfrm>
              <a:off x="6762750" y="3898901"/>
              <a:ext cx="141288" cy="176213"/>
            </a:xfrm>
            <a:custGeom>
              <a:avLst/>
              <a:gdLst>
                <a:gd name="T0" fmla="*/ 8 w 74"/>
                <a:gd name="T1" fmla="*/ 0 h 92"/>
                <a:gd name="T2" fmla="*/ 0 w 74"/>
                <a:gd name="T3" fmla="*/ 26 h 92"/>
                <a:gd name="T4" fmla="*/ 70 w 74"/>
                <a:gd name="T5" fmla="*/ 92 h 92"/>
                <a:gd name="T6" fmla="*/ 74 w 74"/>
                <a:gd name="T7" fmla="*/ 51 h 92"/>
                <a:gd name="T8" fmla="*/ 8 w 74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92">
                  <a:moveTo>
                    <a:pt x="8" y="0"/>
                  </a:moveTo>
                  <a:cubicBezTo>
                    <a:pt x="6" y="8"/>
                    <a:pt x="3" y="17"/>
                    <a:pt x="0" y="26"/>
                  </a:cubicBezTo>
                  <a:cubicBezTo>
                    <a:pt x="25" y="46"/>
                    <a:pt x="49" y="68"/>
                    <a:pt x="70" y="92"/>
                  </a:cubicBezTo>
                  <a:cubicBezTo>
                    <a:pt x="72" y="79"/>
                    <a:pt x="73" y="65"/>
                    <a:pt x="74" y="51"/>
                  </a:cubicBezTo>
                  <a:cubicBezTo>
                    <a:pt x="54" y="32"/>
                    <a:pt x="32" y="15"/>
                    <a:pt x="8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ļîḋê">
              <a:extLst>
                <a:ext uri="{FF2B5EF4-FFF2-40B4-BE49-F238E27FC236}">
                  <a16:creationId xmlns:a16="http://schemas.microsoft.com/office/drawing/2014/main" id="{C3C615AA-4A58-43C3-96DA-1B36FAB688F3}"/>
                </a:ext>
              </a:extLst>
            </p:cNvPr>
            <p:cNvSpPr/>
            <p:nvPr/>
          </p:nvSpPr>
          <p:spPr bwMode="auto">
            <a:xfrm>
              <a:off x="6896100" y="3997326"/>
              <a:ext cx="317500" cy="504825"/>
            </a:xfrm>
            <a:custGeom>
              <a:avLst/>
              <a:gdLst>
                <a:gd name="T0" fmla="*/ 4 w 166"/>
                <a:gd name="T1" fmla="*/ 0 h 265"/>
                <a:gd name="T2" fmla="*/ 0 w 166"/>
                <a:gd name="T3" fmla="*/ 41 h 265"/>
                <a:gd name="T4" fmla="*/ 126 w 166"/>
                <a:gd name="T5" fmla="*/ 264 h 265"/>
                <a:gd name="T6" fmla="*/ 166 w 166"/>
                <a:gd name="T7" fmla="*/ 265 h 265"/>
                <a:gd name="T8" fmla="*/ 4 w 166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65">
                  <a:moveTo>
                    <a:pt x="4" y="0"/>
                  </a:moveTo>
                  <a:cubicBezTo>
                    <a:pt x="3" y="14"/>
                    <a:pt x="2" y="28"/>
                    <a:pt x="0" y="41"/>
                  </a:cubicBezTo>
                  <a:cubicBezTo>
                    <a:pt x="57" y="104"/>
                    <a:pt x="100" y="180"/>
                    <a:pt x="126" y="264"/>
                  </a:cubicBezTo>
                  <a:cubicBezTo>
                    <a:pt x="139" y="264"/>
                    <a:pt x="153" y="264"/>
                    <a:pt x="166" y="265"/>
                  </a:cubicBezTo>
                  <a:cubicBezTo>
                    <a:pt x="136" y="158"/>
                    <a:pt x="80" y="69"/>
                    <a:pt x="4" y="0"/>
                  </a:cubicBezTo>
                </a:path>
              </a:pathLst>
            </a:custGeom>
            <a:solidFill>
              <a:srgbClr val="E3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$liďe">
              <a:extLst>
                <a:ext uri="{FF2B5EF4-FFF2-40B4-BE49-F238E27FC236}">
                  <a16:creationId xmlns:a16="http://schemas.microsoft.com/office/drawing/2014/main" id="{CDE54A29-4BB7-498B-86F4-192A67E644A9}"/>
                </a:ext>
              </a:extLst>
            </p:cNvPr>
            <p:cNvSpPr/>
            <p:nvPr/>
          </p:nvSpPr>
          <p:spPr bwMode="auto">
            <a:xfrm>
              <a:off x="6451600" y="3751263"/>
              <a:ext cx="139700" cy="76200"/>
            </a:xfrm>
            <a:custGeom>
              <a:avLst/>
              <a:gdLst>
                <a:gd name="T0" fmla="*/ 3 w 73"/>
                <a:gd name="T1" fmla="*/ 0 h 40"/>
                <a:gd name="T2" fmla="*/ 0 w 73"/>
                <a:gd name="T3" fmla="*/ 12 h 40"/>
                <a:gd name="T4" fmla="*/ 62 w 73"/>
                <a:gd name="T5" fmla="*/ 40 h 40"/>
                <a:gd name="T6" fmla="*/ 73 w 73"/>
                <a:gd name="T7" fmla="*/ 38 h 40"/>
                <a:gd name="T8" fmla="*/ 71 w 73"/>
                <a:gd name="T9" fmla="*/ 24 h 40"/>
                <a:gd name="T10" fmla="*/ 3 w 7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40">
                  <a:moveTo>
                    <a:pt x="3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1" y="20"/>
                    <a:pt x="42" y="29"/>
                    <a:pt x="62" y="40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49" y="15"/>
                    <a:pt x="26" y="7"/>
                    <a:pt x="3" y="0"/>
                  </a:cubicBezTo>
                </a:path>
              </a:pathLst>
            </a:custGeom>
            <a:solidFill>
              <a:srgbClr val="DFB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šļíḋé">
              <a:extLst>
                <a:ext uri="{FF2B5EF4-FFF2-40B4-BE49-F238E27FC236}">
                  <a16:creationId xmlns:a16="http://schemas.microsoft.com/office/drawing/2014/main" id="{59842735-9469-4685-8824-6A5BD795BD67}"/>
                </a:ext>
              </a:extLst>
            </p:cNvPr>
            <p:cNvSpPr/>
            <p:nvPr/>
          </p:nvSpPr>
          <p:spPr bwMode="auto">
            <a:xfrm>
              <a:off x="4884738" y="4879976"/>
              <a:ext cx="136525" cy="517525"/>
            </a:xfrm>
            <a:custGeom>
              <a:avLst/>
              <a:gdLst>
                <a:gd name="T0" fmla="*/ 33 w 71"/>
                <a:gd name="T1" fmla="*/ 0 h 271"/>
                <a:gd name="T2" fmla="*/ 0 w 71"/>
                <a:gd name="T3" fmla="*/ 63 h 271"/>
                <a:gd name="T4" fmla="*/ 2 w 71"/>
                <a:gd name="T5" fmla="*/ 78 h 271"/>
                <a:gd name="T6" fmla="*/ 71 w 71"/>
                <a:gd name="T7" fmla="*/ 271 h 271"/>
                <a:gd name="T8" fmla="*/ 63 w 71"/>
                <a:gd name="T9" fmla="*/ 159 h 271"/>
                <a:gd name="T10" fmla="*/ 41 w 71"/>
                <a:gd name="T11" fmla="*/ 71 h 271"/>
                <a:gd name="T12" fmla="*/ 33 w 71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71">
                  <a:moveTo>
                    <a:pt x="33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1" y="68"/>
                    <a:pt x="1" y="73"/>
                    <a:pt x="2" y="78"/>
                  </a:cubicBezTo>
                  <a:cubicBezTo>
                    <a:pt x="15" y="149"/>
                    <a:pt x="38" y="214"/>
                    <a:pt x="71" y="271"/>
                  </a:cubicBezTo>
                  <a:cubicBezTo>
                    <a:pt x="63" y="159"/>
                    <a:pt x="63" y="159"/>
                    <a:pt x="63" y="159"/>
                  </a:cubicBezTo>
                  <a:cubicBezTo>
                    <a:pt x="53" y="130"/>
                    <a:pt x="46" y="101"/>
                    <a:pt x="41" y="71"/>
                  </a:cubicBezTo>
                  <a:cubicBezTo>
                    <a:pt x="36" y="47"/>
                    <a:pt x="34" y="23"/>
                    <a:pt x="33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$ḻîḑé">
              <a:extLst>
                <a:ext uri="{FF2B5EF4-FFF2-40B4-BE49-F238E27FC236}">
                  <a16:creationId xmlns:a16="http://schemas.microsoft.com/office/drawing/2014/main" id="{2B660E4B-CF60-4043-9436-3C1BFAC58099}"/>
                </a:ext>
              </a:extLst>
            </p:cNvPr>
            <p:cNvSpPr/>
            <p:nvPr/>
          </p:nvSpPr>
          <p:spPr bwMode="auto">
            <a:xfrm>
              <a:off x="6586538" y="3795713"/>
              <a:ext cx="73025" cy="41275"/>
            </a:xfrm>
            <a:custGeom>
              <a:avLst/>
              <a:gdLst>
                <a:gd name="T0" fmla="*/ 0 w 38"/>
                <a:gd name="T1" fmla="*/ 0 h 21"/>
                <a:gd name="T2" fmla="*/ 2 w 38"/>
                <a:gd name="T3" fmla="*/ 14 h 21"/>
                <a:gd name="T4" fmla="*/ 4 w 38"/>
                <a:gd name="T5" fmla="*/ 21 h 21"/>
                <a:gd name="T6" fmla="*/ 38 w 38"/>
                <a:gd name="T7" fmla="*/ 17 h 21"/>
                <a:gd name="T8" fmla="*/ 0 w 3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0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25" y="11"/>
                    <a:pt x="13" y="5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ṣļiďé">
              <a:extLst>
                <a:ext uri="{FF2B5EF4-FFF2-40B4-BE49-F238E27FC236}">
                  <a16:creationId xmlns:a16="http://schemas.microsoft.com/office/drawing/2014/main" id="{606BBA78-26F0-4B46-A20F-E76CD0E38FBE}"/>
                </a:ext>
              </a:extLst>
            </p:cNvPr>
            <p:cNvSpPr/>
            <p:nvPr/>
          </p:nvSpPr>
          <p:spPr bwMode="auto">
            <a:xfrm>
              <a:off x="4857750" y="4498976"/>
              <a:ext cx="95250" cy="501650"/>
            </a:xfrm>
            <a:custGeom>
              <a:avLst/>
              <a:gdLst>
                <a:gd name="T0" fmla="*/ 34 w 50"/>
                <a:gd name="T1" fmla="*/ 0 h 263"/>
                <a:gd name="T2" fmla="*/ 14 w 50"/>
                <a:gd name="T3" fmla="*/ 263 h 263"/>
                <a:gd name="T4" fmla="*/ 47 w 50"/>
                <a:gd name="T5" fmla="*/ 200 h 263"/>
                <a:gd name="T6" fmla="*/ 50 w 50"/>
                <a:gd name="T7" fmla="*/ 97 h 263"/>
                <a:gd name="T8" fmla="*/ 34 w 50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63">
                  <a:moveTo>
                    <a:pt x="34" y="0"/>
                  </a:moveTo>
                  <a:cubicBezTo>
                    <a:pt x="8" y="81"/>
                    <a:pt x="0" y="170"/>
                    <a:pt x="14" y="26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45" y="165"/>
                    <a:pt x="46" y="131"/>
                    <a:pt x="50" y="97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5961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liḓé">
              <a:extLst>
                <a:ext uri="{FF2B5EF4-FFF2-40B4-BE49-F238E27FC236}">
                  <a16:creationId xmlns:a16="http://schemas.microsoft.com/office/drawing/2014/main" id="{44095AFA-E560-454E-AE3B-2527630A10B0}"/>
                </a:ext>
              </a:extLst>
            </p:cNvPr>
            <p:cNvSpPr/>
            <p:nvPr/>
          </p:nvSpPr>
          <p:spPr bwMode="auto">
            <a:xfrm>
              <a:off x="4922838" y="4405313"/>
              <a:ext cx="273050" cy="1206500"/>
            </a:xfrm>
            <a:custGeom>
              <a:avLst/>
              <a:gdLst>
                <a:gd name="T0" fmla="*/ 43 w 143"/>
                <a:gd name="T1" fmla="*/ 408 h 632"/>
                <a:gd name="T2" fmla="*/ 51 w 143"/>
                <a:gd name="T3" fmla="*/ 520 h 632"/>
                <a:gd name="T4" fmla="*/ 137 w 143"/>
                <a:gd name="T5" fmla="*/ 632 h 632"/>
                <a:gd name="T6" fmla="*/ 143 w 143"/>
                <a:gd name="T7" fmla="*/ 589 h 632"/>
                <a:gd name="T8" fmla="*/ 43 w 143"/>
                <a:gd name="T9" fmla="*/ 408 h 632"/>
                <a:gd name="T10" fmla="*/ 54 w 143"/>
                <a:gd name="T11" fmla="*/ 0 h 632"/>
                <a:gd name="T12" fmla="*/ 17 w 143"/>
                <a:gd name="T13" fmla="*/ 5 h 632"/>
                <a:gd name="T14" fmla="*/ 0 w 143"/>
                <a:gd name="T15" fmla="*/ 49 h 632"/>
                <a:gd name="T16" fmla="*/ 16 w 143"/>
                <a:gd name="T17" fmla="*/ 146 h 632"/>
                <a:gd name="T18" fmla="*/ 54 w 143"/>
                <a:gd name="T1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632">
                  <a:moveTo>
                    <a:pt x="43" y="408"/>
                  </a:moveTo>
                  <a:cubicBezTo>
                    <a:pt x="51" y="520"/>
                    <a:pt x="51" y="520"/>
                    <a:pt x="51" y="520"/>
                  </a:cubicBezTo>
                  <a:cubicBezTo>
                    <a:pt x="75" y="561"/>
                    <a:pt x="104" y="599"/>
                    <a:pt x="137" y="632"/>
                  </a:cubicBezTo>
                  <a:cubicBezTo>
                    <a:pt x="143" y="589"/>
                    <a:pt x="143" y="589"/>
                    <a:pt x="143" y="589"/>
                  </a:cubicBezTo>
                  <a:cubicBezTo>
                    <a:pt x="100" y="536"/>
                    <a:pt x="65" y="475"/>
                    <a:pt x="43" y="408"/>
                  </a:cubicBezTo>
                  <a:moveTo>
                    <a:pt x="54" y="0"/>
                  </a:moveTo>
                  <a:cubicBezTo>
                    <a:pt x="42" y="2"/>
                    <a:pt x="29" y="3"/>
                    <a:pt x="17" y="5"/>
                  </a:cubicBezTo>
                  <a:cubicBezTo>
                    <a:pt x="11" y="19"/>
                    <a:pt x="5" y="34"/>
                    <a:pt x="0" y="49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23" y="95"/>
                    <a:pt x="36" y="46"/>
                    <a:pt x="54" y="0"/>
                  </a:cubicBezTo>
                </a:path>
              </a:pathLst>
            </a:custGeom>
            <a:solidFill>
              <a:srgbClr val="5961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ļídé">
              <a:extLst>
                <a:ext uri="{FF2B5EF4-FFF2-40B4-BE49-F238E27FC236}">
                  <a16:creationId xmlns:a16="http://schemas.microsoft.com/office/drawing/2014/main" id="{4DB59171-1FB3-4CC6-845B-83350DD5F8C8}"/>
                </a:ext>
              </a:extLst>
            </p:cNvPr>
            <p:cNvSpPr/>
            <p:nvPr/>
          </p:nvSpPr>
          <p:spPr bwMode="auto">
            <a:xfrm>
              <a:off x="4956175" y="3925888"/>
              <a:ext cx="412750" cy="488950"/>
            </a:xfrm>
            <a:custGeom>
              <a:avLst/>
              <a:gdLst>
                <a:gd name="T0" fmla="*/ 38 w 216"/>
                <a:gd name="T1" fmla="*/ 251 h 256"/>
                <a:gd name="T2" fmla="*/ 0 w 216"/>
                <a:gd name="T3" fmla="*/ 256 h 256"/>
                <a:gd name="T4" fmla="*/ 0 w 216"/>
                <a:gd name="T5" fmla="*/ 256 h 256"/>
                <a:gd name="T6" fmla="*/ 37 w 216"/>
                <a:gd name="T7" fmla="*/ 251 h 256"/>
                <a:gd name="T8" fmla="*/ 38 w 216"/>
                <a:gd name="T9" fmla="*/ 251 h 256"/>
                <a:gd name="T10" fmla="*/ 213 w 216"/>
                <a:gd name="T11" fmla="*/ 0 h 256"/>
                <a:gd name="T12" fmla="*/ 162 w 216"/>
                <a:gd name="T13" fmla="*/ 38 h 256"/>
                <a:gd name="T14" fmla="*/ 166 w 216"/>
                <a:gd name="T15" fmla="*/ 56 h 256"/>
                <a:gd name="T16" fmla="*/ 216 w 216"/>
                <a:gd name="T17" fmla="*/ 12 h 256"/>
                <a:gd name="T18" fmla="*/ 213 w 216"/>
                <a:gd name="T1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56">
                  <a:moveTo>
                    <a:pt x="38" y="251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12" y="254"/>
                    <a:pt x="25" y="253"/>
                    <a:pt x="37" y="251"/>
                  </a:cubicBezTo>
                  <a:cubicBezTo>
                    <a:pt x="37" y="251"/>
                    <a:pt x="38" y="251"/>
                    <a:pt x="38" y="251"/>
                  </a:cubicBezTo>
                  <a:moveTo>
                    <a:pt x="213" y="0"/>
                  </a:moveTo>
                  <a:cubicBezTo>
                    <a:pt x="195" y="12"/>
                    <a:pt x="178" y="25"/>
                    <a:pt x="162" y="38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82" y="41"/>
                    <a:pt x="198" y="26"/>
                    <a:pt x="216" y="12"/>
                  </a:cubicBezTo>
                  <a:cubicBezTo>
                    <a:pt x="213" y="0"/>
                    <a:pt x="213" y="0"/>
                    <a:pt x="213" y="0"/>
                  </a:cubicBezTo>
                </a:path>
              </a:pathLst>
            </a:custGeom>
            <a:solidFill>
              <a:srgbClr val="D3D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ṩḷíḓé">
              <a:extLst>
                <a:ext uri="{FF2B5EF4-FFF2-40B4-BE49-F238E27FC236}">
                  <a16:creationId xmlns:a16="http://schemas.microsoft.com/office/drawing/2014/main" id="{487D1790-ADC9-4A78-977E-89FB41DD68AA}"/>
                </a:ext>
              </a:extLst>
            </p:cNvPr>
            <p:cNvSpPr/>
            <p:nvPr/>
          </p:nvSpPr>
          <p:spPr bwMode="auto">
            <a:xfrm>
              <a:off x="4956175" y="3998913"/>
              <a:ext cx="315913" cy="415925"/>
            </a:xfrm>
            <a:custGeom>
              <a:avLst/>
              <a:gdLst>
                <a:gd name="T0" fmla="*/ 162 w 166"/>
                <a:gd name="T1" fmla="*/ 0 h 218"/>
                <a:gd name="T2" fmla="*/ 0 w 166"/>
                <a:gd name="T3" fmla="*/ 218 h 218"/>
                <a:gd name="T4" fmla="*/ 38 w 166"/>
                <a:gd name="T5" fmla="*/ 213 h 218"/>
                <a:gd name="T6" fmla="*/ 166 w 166"/>
                <a:gd name="T7" fmla="*/ 18 h 218"/>
                <a:gd name="T8" fmla="*/ 162 w 166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18">
                  <a:moveTo>
                    <a:pt x="162" y="0"/>
                  </a:moveTo>
                  <a:cubicBezTo>
                    <a:pt x="91" y="60"/>
                    <a:pt x="35" y="134"/>
                    <a:pt x="0" y="218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67" y="140"/>
                    <a:pt x="111" y="74"/>
                    <a:pt x="166" y="18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rgbClr val="5961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ṥ1íḓê">
              <a:extLst>
                <a:ext uri="{FF2B5EF4-FFF2-40B4-BE49-F238E27FC236}">
                  <a16:creationId xmlns:a16="http://schemas.microsoft.com/office/drawing/2014/main" id="{27D0131A-F499-48B0-9348-407669B66847}"/>
                </a:ext>
              </a:extLst>
            </p:cNvPr>
            <p:cNvSpPr/>
            <p:nvPr/>
          </p:nvSpPr>
          <p:spPr bwMode="auto">
            <a:xfrm>
              <a:off x="4872038" y="2905126"/>
              <a:ext cx="2403475" cy="3125788"/>
            </a:xfrm>
            <a:custGeom>
              <a:avLst/>
              <a:gdLst>
                <a:gd name="T0" fmla="*/ 1202 w 1258"/>
                <a:gd name="T1" fmla="*/ 905 h 1638"/>
                <a:gd name="T2" fmla="*/ 661 w 1258"/>
                <a:gd name="T3" fmla="*/ 421 h 1638"/>
                <a:gd name="T4" fmla="*/ 605 w 1258"/>
                <a:gd name="T5" fmla="*/ 99 h 1638"/>
                <a:gd name="T6" fmla="*/ 617 w 1258"/>
                <a:gd name="T7" fmla="*/ 97 h 1638"/>
                <a:gd name="T8" fmla="*/ 643 w 1258"/>
                <a:gd name="T9" fmla="*/ 61 h 1638"/>
                <a:gd name="T10" fmla="*/ 637 w 1258"/>
                <a:gd name="T11" fmla="*/ 28 h 1638"/>
                <a:gd name="T12" fmla="*/ 601 w 1258"/>
                <a:gd name="T13" fmla="*/ 3 h 1638"/>
                <a:gd name="T14" fmla="*/ 309 w 1258"/>
                <a:gd name="T15" fmla="*/ 54 h 1638"/>
                <a:gd name="T16" fmla="*/ 283 w 1258"/>
                <a:gd name="T17" fmla="*/ 90 h 1638"/>
                <a:gd name="T18" fmla="*/ 289 w 1258"/>
                <a:gd name="T19" fmla="*/ 123 h 1638"/>
                <a:gd name="T20" fmla="*/ 325 w 1258"/>
                <a:gd name="T21" fmla="*/ 148 h 1638"/>
                <a:gd name="T22" fmla="*/ 337 w 1258"/>
                <a:gd name="T23" fmla="*/ 146 h 1638"/>
                <a:gd name="T24" fmla="*/ 393 w 1258"/>
                <a:gd name="T25" fmla="*/ 467 h 1638"/>
                <a:gd name="T26" fmla="*/ 48 w 1258"/>
                <a:gd name="T27" fmla="*/ 1106 h 1638"/>
                <a:gd name="T28" fmla="*/ 725 w 1258"/>
                <a:gd name="T29" fmla="*/ 1583 h 1638"/>
                <a:gd name="T30" fmla="*/ 1202 w 1258"/>
                <a:gd name="T31" fmla="*/ 905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8" h="1638">
                  <a:moveTo>
                    <a:pt x="1202" y="905"/>
                  </a:moveTo>
                  <a:cubicBezTo>
                    <a:pt x="1155" y="632"/>
                    <a:pt x="926" y="437"/>
                    <a:pt x="661" y="421"/>
                  </a:cubicBezTo>
                  <a:cubicBezTo>
                    <a:pt x="605" y="99"/>
                    <a:pt x="605" y="99"/>
                    <a:pt x="605" y="99"/>
                  </a:cubicBezTo>
                  <a:cubicBezTo>
                    <a:pt x="617" y="97"/>
                    <a:pt x="617" y="97"/>
                    <a:pt x="617" y="97"/>
                  </a:cubicBezTo>
                  <a:cubicBezTo>
                    <a:pt x="634" y="94"/>
                    <a:pt x="646" y="78"/>
                    <a:pt x="643" y="61"/>
                  </a:cubicBezTo>
                  <a:cubicBezTo>
                    <a:pt x="637" y="28"/>
                    <a:pt x="637" y="28"/>
                    <a:pt x="637" y="28"/>
                  </a:cubicBezTo>
                  <a:cubicBezTo>
                    <a:pt x="634" y="11"/>
                    <a:pt x="618" y="0"/>
                    <a:pt x="601" y="3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292" y="57"/>
                    <a:pt x="280" y="73"/>
                    <a:pt x="283" y="90"/>
                  </a:cubicBezTo>
                  <a:cubicBezTo>
                    <a:pt x="289" y="123"/>
                    <a:pt x="289" y="123"/>
                    <a:pt x="289" y="123"/>
                  </a:cubicBezTo>
                  <a:cubicBezTo>
                    <a:pt x="292" y="140"/>
                    <a:pt x="308" y="151"/>
                    <a:pt x="325" y="148"/>
                  </a:cubicBezTo>
                  <a:cubicBezTo>
                    <a:pt x="337" y="146"/>
                    <a:pt x="337" y="146"/>
                    <a:pt x="337" y="146"/>
                  </a:cubicBezTo>
                  <a:cubicBezTo>
                    <a:pt x="393" y="467"/>
                    <a:pt x="393" y="467"/>
                    <a:pt x="393" y="467"/>
                  </a:cubicBezTo>
                  <a:cubicBezTo>
                    <a:pt x="149" y="572"/>
                    <a:pt x="0" y="833"/>
                    <a:pt x="48" y="1106"/>
                  </a:cubicBezTo>
                  <a:cubicBezTo>
                    <a:pt x="103" y="1425"/>
                    <a:pt x="407" y="1638"/>
                    <a:pt x="725" y="1583"/>
                  </a:cubicBezTo>
                  <a:cubicBezTo>
                    <a:pt x="1044" y="1527"/>
                    <a:pt x="1258" y="1224"/>
                    <a:pt x="1202" y="905"/>
                  </a:cubicBezTo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ľïḋé">
              <a:extLst>
                <a:ext uri="{FF2B5EF4-FFF2-40B4-BE49-F238E27FC236}">
                  <a16:creationId xmlns:a16="http://schemas.microsoft.com/office/drawing/2014/main" id="{19050401-0346-4165-B1F7-5FFE00051E97}"/>
                </a:ext>
              </a:extLst>
            </p:cNvPr>
            <p:cNvSpPr/>
            <p:nvPr/>
          </p:nvSpPr>
          <p:spPr bwMode="auto">
            <a:xfrm>
              <a:off x="5119688" y="4260851"/>
              <a:ext cx="1906588" cy="1527175"/>
            </a:xfrm>
            <a:custGeom>
              <a:avLst/>
              <a:gdLst>
                <a:gd name="T0" fmla="*/ 890 w 998"/>
                <a:gd name="T1" fmla="*/ 14 h 801"/>
                <a:gd name="T2" fmla="*/ 530 w 998"/>
                <a:gd name="T3" fmla="*/ 206 h 801"/>
                <a:gd name="T4" fmla="*/ 156 w 998"/>
                <a:gd name="T5" fmla="*/ 270 h 801"/>
                <a:gd name="T6" fmla="*/ 0 w 998"/>
                <a:gd name="T7" fmla="*/ 383 h 801"/>
                <a:gd name="T8" fmla="*/ 489 w 998"/>
                <a:gd name="T9" fmla="*/ 798 h 801"/>
                <a:gd name="T10" fmla="*/ 997 w 998"/>
                <a:gd name="T11" fmla="*/ 301 h 801"/>
                <a:gd name="T12" fmla="*/ 901 w 998"/>
                <a:gd name="T13" fmla="*/ 0 h 801"/>
                <a:gd name="T14" fmla="*/ 890 w 998"/>
                <a:gd name="T15" fmla="*/ 14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8" h="801">
                  <a:moveTo>
                    <a:pt x="890" y="14"/>
                  </a:moveTo>
                  <a:cubicBezTo>
                    <a:pt x="866" y="56"/>
                    <a:pt x="700" y="205"/>
                    <a:pt x="530" y="206"/>
                  </a:cubicBezTo>
                  <a:cubicBezTo>
                    <a:pt x="465" y="207"/>
                    <a:pt x="304" y="200"/>
                    <a:pt x="156" y="270"/>
                  </a:cubicBezTo>
                  <a:cubicBezTo>
                    <a:pt x="121" y="287"/>
                    <a:pt x="23" y="349"/>
                    <a:pt x="0" y="383"/>
                  </a:cubicBezTo>
                  <a:cubicBezTo>
                    <a:pt x="41" y="617"/>
                    <a:pt x="244" y="795"/>
                    <a:pt x="489" y="798"/>
                  </a:cubicBezTo>
                  <a:cubicBezTo>
                    <a:pt x="766" y="801"/>
                    <a:pt x="994" y="579"/>
                    <a:pt x="997" y="301"/>
                  </a:cubicBezTo>
                  <a:cubicBezTo>
                    <a:pt x="998" y="189"/>
                    <a:pt x="963" y="85"/>
                    <a:pt x="901" y="0"/>
                  </a:cubicBezTo>
                  <a:cubicBezTo>
                    <a:pt x="897" y="4"/>
                    <a:pt x="893" y="9"/>
                    <a:pt x="890" y="14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ṡlîḍê">
              <a:extLst>
                <a:ext uri="{FF2B5EF4-FFF2-40B4-BE49-F238E27FC236}">
                  <a16:creationId xmlns:a16="http://schemas.microsoft.com/office/drawing/2014/main" id="{5F2E200A-3AA8-4281-97E8-62B0A1D21268}"/>
                </a:ext>
              </a:extLst>
            </p:cNvPr>
            <p:cNvSpPr/>
            <p:nvPr/>
          </p:nvSpPr>
          <p:spPr bwMode="auto">
            <a:xfrm>
              <a:off x="3811588" y="3257551"/>
              <a:ext cx="646113" cy="212725"/>
            </a:xfrm>
            <a:custGeom>
              <a:avLst/>
              <a:gdLst>
                <a:gd name="T0" fmla="*/ 407 w 407"/>
                <a:gd name="T1" fmla="*/ 41 h 134"/>
                <a:gd name="T2" fmla="*/ 9 w 407"/>
                <a:gd name="T3" fmla="*/ 134 h 134"/>
                <a:gd name="T4" fmla="*/ 0 w 407"/>
                <a:gd name="T5" fmla="*/ 93 h 134"/>
                <a:gd name="T6" fmla="*/ 396 w 407"/>
                <a:gd name="T7" fmla="*/ 0 h 134"/>
                <a:gd name="T8" fmla="*/ 407 w 407"/>
                <a:gd name="T9" fmla="*/ 4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4">
                  <a:moveTo>
                    <a:pt x="407" y="41"/>
                  </a:moveTo>
                  <a:lnTo>
                    <a:pt x="9" y="134"/>
                  </a:lnTo>
                  <a:lnTo>
                    <a:pt x="0" y="93"/>
                  </a:lnTo>
                  <a:lnTo>
                    <a:pt x="396" y="0"/>
                  </a:lnTo>
                  <a:lnTo>
                    <a:pt x="407" y="41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ṩ1ïďè">
              <a:extLst>
                <a:ext uri="{FF2B5EF4-FFF2-40B4-BE49-F238E27FC236}">
                  <a16:creationId xmlns:a16="http://schemas.microsoft.com/office/drawing/2014/main" id="{121A0672-C56F-4964-863B-93CA133ABB6C}"/>
                </a:ext>
              </a:extLst>
            </p:cNvPr>
            <p:cNvSpPr/>
            <p:nvPr/>
          </p:nvSpPr>
          <p:spPr bwMode="auto">
            <a:xfrm>
              <a:off x="3763963" y="3057526"/>
              <a:ext cx="644525" cy="212725"/>
            </a:xfrm>
            <a:custGeom>
              <a:avLst/>
              <a:gdLst>
                <a:gd name="T0" fmla="*/ 406 w 406"/>
                <a:gd name="T1" fmla="*/ 41 h 134"/>
                <a:gd name="T2" fmla="*/ 11 w 406"/>
                <a:gd name="T3" fmla="*/ 134 h 134"/>
                <a:gd name="T4" fmla="*/ 0 w 406"/>
                <a:gd name="T5" fmla="*/ 93 h 134"/>
                <a:gd name="T6" fmla="*/ 397 w 406"/>
                <a:gd name="T7" fmla="*/ 0 h 134"/>
                <a:gd name="T8" fmla="*/ 406 w 406"/>
                <a:gd name="T9" fmla="*/ 4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34">
                  <a:moveTo>
                    <a:pt x="406" y="41"/>
                  </a:moveTo>
                  <a:lnTo>
                    <a:pt x="11" y="134"/>
                  </a:lnTo>
                  <a:lnTo>
                    <a:pt x="0" y="93"/>
                  </a:lnTo>
                  <a:lnTo>
                    <a:pt x="397" y="0"/>
                  </a:lnTo>
                  <a:lnTo>
                    <a:pt x="406" y="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$líḑe">
              <a:extLst>
                <a:ext uri="{FF2B5EF4-FFF2-40B4-BE49-F238E27FC236}">
                  <a16:creationId xmlns:a16="http://schemas.microsoft.com/office/drawing/2014/main" id="{10BA8297-E0E2-43C0-8DA6-9B4FADAE24F1}"/>
                </a:ext>
              </a:extLst>
            </p:cNvPr>
            <p:cNvSpPr/>
            <p:nvPr/>
          </p:nvSpPr>
          <p:spPr bwMode="auto">
            <a:xfrm>
              <a:off x="3717925" y="2857501"/>
              <a:ext cx="642938" cy="211138"/>
            </a:xfrm>
            <a:custGeom>
              <a:avLst/>
              <a:gdLst>
                <a:gd name="T0" fmla="*/ 405 w 405"/>
                <a:gd name="T1" fmla="*/ 41 h 133"/>
                <a:gd name="T2" fmla="*/ 9 w 405"/>
                <a:gd name="T3" fmla="*/ 133 h 133"/>
                <a:gd name="T4" fmla="*/ 0 w 405"/>
                <a:gd name="T5" fmla="*/ 93 h 133"/>
                <a:gd name="T6" fmla="*/ 396 w 405"/>
                <a:gd name="T7" fmla="*/ 0 h 133"/>
                <a:gd name="T8" fmla="*/ 405 w 405"/>
                <a:gd name="T9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33">
                  <a:moveTo>
                    <a:pt x="405" y="41"/>
                  </a:moveTo>
                  <a:lnTo>
                    <a:pt x="9" y="133"/>
                  </a:lnTo>
                  <a:lnTo>
                    <a:pt x="0" y="93"/>
                  </a:lnTo>
                  <a:lnTo>
                    <a:pt x="396" y="0"/>
                  </a:lnTo>
                  <a:lnTo>
                    <a:pt x="405" y="41"/>
                  </a:ln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ḻïḍè">
              <a:extLst>
                <a:ext uri="{FF2B5EF4-FFF2-40B4-BE49-F238E27FC236}">
                  <a16:creationId xmlns:a16="http://schemas.microsoft.com/office/drawing/2014/main" id="{80F4B725-A91C-4222-8FD3-639B575147D5}"/>
                </a:ext>
              </a:extLst>
            </p:cNvPr>
            <p:cNvSpPr/>
            <p:nvPr/>
          </p:nvSpPr>
          <p:spPr bwMode="auto">
            <a:xfrm>
              <a:off x="3629025" y="2319338"/>
              <a:ext cx="561975" cy="192088"/>
            </a:xfrm>
            <a:custGeom>
              <a:avLst/>
              <a:gdLst>
                <a:gd name="T0" fmla="*/ 354 w 354"/>
                <a:gd name="T1" fmla="*/ 41 h 121"/>
                <a:gd name="T2" fmla="*/ 11 w 354"/>
                <a:gd name="T3" fmla="*/ 121 h 121"/>
                <a:gd name="T4" fmla="*/ 0 w 354"/>
                <a:gd name="T5" fmla="*/ 81 h 121"/>
                <a:gd name="T6" fmla="*/ 345 w 354"/>
                <a:gd name="T7" fmla="*/ 0 h 121"/>
                <a:gd name="T8" fmla="*/ 354 w 354"/>
                <a:gd name="T9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21">
                  <a:moveTo>
                    <a:pt x="354" y="41"/>
                  </a:moveTo>
                  <a:lnTo>
                    <a:pt x="11" y="121"/>
                  </a:lnTo>
                  <a:lnTo>
                    <a:pt x="0" y="81"/>
                  </a:lnTo>
                  <a:lnTo>
                    <a:pt x="345" y="0"/>
                  </a:lnTo>
                  <a:lnTo>
                    <a:pt x="354" y="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ṩľíḍe">
              <a:extLst>
                <a:ext uri="{FF2B5EF4-FFF2-40B4-BE49-F238E27FC236}">
                  <a16:creationId xmlns:a16="http://schemas.microsoft.com/office/drawing/2014/main" id="{451D53B7-4761-45FF-888E-EC5AA85C49EF}"/>
                </a:ext>
              </a:extLst>
            </p:cNvPr>
            <p:cNvSpPr/>
            <p:nvPr/>
          </p:nvSpPr>
          <p:spPr bwMode="auto">
            <a:xfrm>
              <a:off x="3541713" y="2109788"/>
              <a:ext cx="644525" cy="211138"/>
            </a:xfrm>
            <a:custGeom>
              <a:avLst/>
              <a:gdLst>
                <a:gd name="T0" fmla="*/ 406 w 406"/>
                <a:gd name="T1" fmla="*/ 41 h 133"/>
                <a:gd name="T2" fmla="*/ 10 w 406"/>
                <a:gd name="T3" fmla="*/ 133 h 133"/>
                <a:gd name="T4" fmla="*/ 0 w 406"/>
                <a:gd name="T5" fmla="*/ 92 h 133"/>
                <a:gd name="T6" fmla="*/ 396 w 406"/>
                <a:gd name="T7" fmla="*/ 0 h 133"/>
                <a:gd name="T8" fmla="*/ 406 w 406"/>
                <a:gd name="T9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33">
                  <a:moveTo>
                    <a:pt x="406" y="41"/>
                  </a:moveTo>
                  <a:lnTo>
                    <a:pt x="10" y="133"/>
                  </a:lnTo>
                  <a:lnTo>
                    <a:pt x="0" y="92"/>
                  </a:lnTo>
                  <a:lnTo>
                    <a:pt x="396" y="0"/>
                  </a:lnTo>
                  <a:lnTo>
                    <a:pt x="406" y="41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ḷïdé">
              <a:extLst>
                <a:ext uri="{FF2B5EF4-FFF2-40B4-BE49-F238E27FC236}">
                  <a16:creationId xmlns:a16="http://schemas.microsoft.com/office/drawing/2014/main" id="{FF96CF37-C6AF-4252-939C-AB1FC49AAC18}"/>
                </a:ext>
              </a:extLst>
            </p:cNvPr>
            <p:cNvSpPr/>
            <p:nvPr/>
          </p:nvSpPr>
          <p:spPr bwMode="auto">
            <a:xfrm>
              <a:off x="3979863" y="3800476"/>
              <a:ext cx="558800" cy="193675"/>
            </a:xfrm>
            <a:custGeom>
              <a:avLst/>
              <a:gdLst>
                <a:gd name="T0" fmla="*/ 0 w 352"/>
                <a:gd name="T1" fmla="*/ 80 h 122"/>
                <a:gd name="T2" fmla="*/ 343 w 352"/>
                <a:gd name="T3" fmla="*/ 0 h 122"/>
                <a:gd name="T4" fmla="*/ 352 w 352"/>
                <a:gd name="T5" fmla="*/ 42 h 122"/>
                <a:gd name="T6" fmla="*/ 9 w 352"/>
                <a:gd name="T7" fmla="*/ 122 h 122"/>
                <a:gd name="T8" fmla="*/ 0 w 352"/>
                <a:gd name="T9" fmla="*/ 8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22">
                  <a:moveTo>
                    <a:pt x="0" y="80"/>
                  </a:moveTo>
                  <a:lnTo>
                    <a:pt x="343" y="0"/>
                  </a:lnTo>
                  <a:lnTo>
                    <a:pt x="352" y="42"/>
                  </a:lnTo>
                  <a:lnTo>
                    <a:pt x="9" y="12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ḻiḍè">
              <a:extLst>
                <a:ext uri="{FF2B5EF4-FFF2-40B4-BE49-F238E27FC236}">
                  <a16:creationId xmlns:a16="http://schemas.microsoft.com/office/drawing/2014/main" id="{47D16799-B49E-4BF0-B280-22E84437BE0C}"/>
                </a:ext>
              </a:extLst>
            </p:cNvPr>
            <p:cNvSpPr/>
            <p:nvPr/>
          </p:nvSpPr>
          <p:spPr bwMode="auto">
            <a:xfrm>
              <a:off x="3983038" y="3990976"/>
              <a:ext cx="646113" cy="214313"/>
            </a:xfrm>
            <a:custGeom>
              <a:avLst/>
              <a:gdLst>
                <a:gd name="T0" fmla="*/ 0 w 407"/>
                <a:gd name="T1" fmla="*/ 94 h 135"/>
                <a:gd name="T2" fmla="*/ 397 w 407"/>
                <a:gd name="T3" fmla="*/ 0 h 135"/>
                <a:gd name="T4" fmla="*/ 407 w 407"/>
                <a:gd name="T5" fmla="*/ 42 h 135"/>
                <a:gd name="T6" fmla="*/ 10 w 407"/>
                <a:gd name="T7" fmla="*/ 135 h 135"/>
                <a:gd name="T8" fmla="*/ 0 w 407"/>
                <a:gd name="T9" fmla="*/ 9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5">
                  <a:moveTo>
                    <a:pt x="0" y="94"/>
                  </a:moveTo>
                  <a:lnTo>
                    <a:pt x="397" y="0"/>
                  </a:lnTo>
                  <a:lnTo>
                    <a:pt x="407" y="42"/>
                  </a:lnTo>
                  <a:lnTo>
                    <a:pt x="10" y="13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ŝḷïḋé">
              <a:extLst>
                <a:ext uri="{FF2B5EF4-FFF2-40B4-BE49-F238E27FC236}">
                  <a16:creationId xmlns:a16="http://schemas.microsoft.com/office/drawing/2014/main" id="{059E568E-4026-4677-AC33-478934715485}"/>
                </a:ext>
              </a:extLst>
            </p:cNvPr>
            <p:cNvSpPr/>
            <p:nvPr/>
          </p:nvSpPr>
          <p:spPr bwMode="auto">
            <a:xfrm>
              <a:off x="3670300" y="2020888"/>
              <a:ext cx="1042988" cy="2111375"/>
            </a:xfrm>
            <a:custGeom>
              <a:avLst/>
              <a:gdLst>
                <a:gd name="T0" fmla="*/ 87 w 546"/>
                <a:gd name="T1" fmla="*/ 778 h 1106"/>
                <a:gd name="T2" fmla="*/ 249 w 546"/>
                <a:gd name="T3" fmla="*/ 876 h 1106"/>
                <a:gd name="T4" fmla="*/ 361 w 546"/>
                <a:gd name="T5" fmla="*/ 931 h 1106"/>
                <a:gd name="T6" fmla="*/ 492 w 546"/>
                <a:gd name="T7" fmla="*/ 1106 h 1106"/>
                <a:gd name="T8" fmla="*/ 546 w 546"/>
                <a:gd name="T9" fmla="*/ 1093 h 1106"/>
                <a:gd name="T10" fmla="*/ 394 w 546"/>
                <a:gd name="T11" fmla="*/ 887 h 1106"/>
                <a:gd name="T12" fmla="*/ 269 w 546"/>
                <a:gd name="T13" fmla="*/ 824 h 1106"/>
                <a:gd name="T14" fmla="*/ 128 w 546"/>
                <a:gd name="T15" fmla="*/ 741 h 1106"/>
                <a:gd name="T16" fmla="*/ 79 w 546"/>
                <a:gd name="T17" fmla="*/ 661 h 1106"/>
                <a:gd name="T18" fmla="*/ 83 w 546"/>
                <a:gd name="T19" fmla="*/ 483 h 1106"/>
                <a:gd name="T20" fmla="*/ 131 w 546"/>
                <a:gd name="T21" fmla="*/ 413 h 1106"/>
                <a:gd name="T22" fmla="*/ 162 w 546"/>
                <a:gd name="T23" fmla="*/ 376 h 1106"/>
                <a:gd name="T24" fmla="*/ 247 w 546"/>
                <a:gd name="T25" fmla="*/ 262 h 1106"/>
                <a:gd name="T26" fmla="*/ 290 w 546"/>
                <a:gd name="T27" fmla="*/ 0 h 1106"/>
                <a:gd name="T28" fmla="*/ 236 w 546"/>
                <a:gd name="T29" fmla="*/ 13 h 1106"/>
                <a:gd name="T30" fmla="*/ 198 w 546"/>
                <a:gd name="T31" fmla="*/ 237 h 1106"/>
                <a:gd name="T32" fmla="*/ 121 w 546"/>
                <a:gd name="T33" fmla="*/ 339 h 1106"/>
                <a:gd name="T34" fmla="*/ 88 w 546"/>
                <a:gd name="T35" fmla="*/ 377 h 1106"/>
                <a:gd name="T36" fmla="*/ 33 w 546"/>
                <a:gd name="T37" fmla="*/ 459 h 1106"/>
                <a:gd name="T38" fmla="*/ 28 w 546"/>
                <a:gd name="T39" fmla="*/ 681 h 1106"/>
                <a:gd name="T40" fmla="*/ 87 w 546"/>
                <a:gd name="T41" fmla="*/ 778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6" h="1106">
                  <a:moveTo>
                    <a:pt x="87" y="778"/>
                  </a:moveTo>
                  <a:cubicBezTo>
                    <a:pt x="132" y="830"/>
                    <a:pt x="192" y="853"/>
                    <a:pt x="249" y="876"/>
                  </a:cubicBezTo>
                  <a:cubicBezTo>
                    <a:pt x="289" y="892"/>
                    <a:pt x="328" y="907"/>
                    <a:pt x="361" y="931"/>
                  </a:cubicBezTo>
                  <a:cubicBezTo>
                    <a:pt x="422" y="977"/>
                    <a:pt x="470" y="1045"/>
                    <a:pt x="492" y="1106"/>
                  </a:cubicBezTo>
                  <a:cubicBezTo>
                    <a:pt x="546" y="1093"/>
                    <a:pt x="546" y="1093"/>
                    <a:pt x="546" y="1093"/>
                  </a:cubicBezTo>
                  <a:cubicBezTo>
                    <a:pt x="522" y="1020"/>
                    <a:pt x="465" y="940"/>
                    <a:pt x="394" y="887"/>
                  </a:cubicBezTo>
                  <a:cubicBezTo>
                    <a:pt x="355" y="858"/>
                    <a:pt x="311" y="841"/>
                    <a:pt x="269" y="824"/>
                  </a:cubicBezTo>
                  <a:cubicBezTo>
                    <a:pt x="216" y="803"/>
                    <a:pt x="165" y="783"/>
                    <a:pt x="128" y="741"/>
                  </a:cubicBezTo>
                  <a:cubicBezTo>
                    <a:pt x="107" y="718"/>
                    <a:pt x="91" y="691"/>
                    <a:pt x="79" y="661"/>
                  </a:cubicBezTo>
                  <a:cubicBezTo>
                    <a:pt x="57" y="602"/>
                    <a:pt x="58" y="537"/>
                    <a:pt x="83" y="483"/>
                  </a:cubicBezTo>
                  <a:cubicBezTo>
                    <a:pt x="93" y="463"/>
                    <a:pt x="109" y="438"/>
                    <a:pt x="131" y="413"/>
                  </a:cubicBezTo>
                  <a:cubicBezTo>
                    <a:pt x="141" y="400"/>
                    <a:pt x="152" y="388"/>
                    <a:pt x="162" y="376"/>
                  </a:cubicBezTo>
                  <a:cubicBezTo>
                    <a:pt x="193" y="342"/>
                    <a:pt x="225" y="306"/>
                    <a:pt x="247" y="262"/>
                  </a:cubicBezTo>
                  <a:cubicBezTo>
                    <a:pt x="289" y="180"/>
                    <a:pt x="303" y="78"/>
                    <a:pt x="290" y="0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6" y="78"/>
                    <a:pt x="234" y="167"/>
                    <a:pt x="198" y="237"/>
                  </a:cubicBezTo>
                  <a:cubicBezTo>
                    <a:pt x="179" y="275"/>
                    <a:pt x="151" y="306"/>
                    <a:pt x="121" y="339"/>
                  </a:cubicBezTo>
                  <a:cubicBezTo>
                    <a:pt x="110" y="352"/>
                    <a:pt x="99" y="364"/>
                    <a:pt x="88" y="377"/>
                  </a:cubicBezTo>
                  <a:cubicBezTo>
                    <a:pt x="63" y="407"/>
                    <a:pt x="45" y="435"/>
                    <a:pt x="33" y="459"/>
                  </a:cubicBezTo>
                  <a:cubicBezTo>
                    <a:pt x="2" y="527"/>
                    <a:pt x="0" y="607"/>
                    <a:pt x="28" y="681"/>
                  </a:cubicBezTo>
                  <a:cubicBezTo>
                    <a:pt x="41" y="717"/>
                    <a:pt x="61" y="750"/>
                    <a:pt x="87" y="7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ṩḻíde">
              <a:extLst>
                <a:ext uri="{FF2B5EF4-FFF2-40B4-BE49-F238E27FC236}">
                  <a16:creationId xmlns:a16="http://schemas.microsoft.com/office/drawing/2014/main" id="{0C264B93-1D88-4859-B7E1-6CE422929680}"/>
                </a:ext>
              </a:extLst>
            </p:cNvPr>
            <p:cNvSpPr/>
            <p:nvPr/>
          </p:nvSpPr>
          <p:spPr bwMode="auto">
            <a:xfrm>
              <a:off x="3455988" y="2178051"/>
              <a:ext cx="1033463" cy="2108200"/>
            </a:xfrm>
            <a:custGeom>
              <a:avLst/>
              <a:gdLst>
                <a:gd name="T0" fmla="*/ 281 w 541"/>
                <a:gd name="T1" fmla="*/ 293 h 1105"/>
                <a:gd name="T2" fmla="*/ 326 w 541"/>
                <a:gd name="T3" fmla="*/ 311 h 1105"/>
                <a:gd name="T4" fmla="*/ 400 w 541"/>
                <a:gd name="T5" fmla="*/ 353 h 1105"/>
                <a:gd name="T6" fmla="*/ 482 w 541"/>
                <a:gd name="T7" fmla="*/ 511 h 1105"/>
                <a:gd name="T8" fmla="*/ 475 w 541"/>
                <a:gd name="T9" fmla="*/ 604 h 1105"/>
                <a:gd name="T10" fmla="*/ 385 w 541"/>
                <a:gd name="T11" fmla="*/ 741 h 1105"/>
                <a:gd name="T12" fmla="*/ 301 w 541"/>
                <a:gd name="T13" fmla="*/ 853 h 1105"/>
                <a:gd name="T14" fmla="*/ 257 w 541"/>
                <a:gd name="T15" fmla="*/ 1105 h 1105"/>
                <a:gd name="T16" fmla="*/ 311 w 541"/>
                <a:gd name="T17" fmla="*/ 1093 h 1105"/>
                <a:gd name="T18" fmla="*/ 350 w 541"/>
                <a:gd name="T19" fmla="*/ 878 h 1105"/>
                <a:gd name="T20" fmla="*/ 426 w 541"/>
                <a:gd name="T21" fmla="*/ 778 h 1105"/>
                <a:gd name="T22" fmla="*/ 528 w 541"/>
                <a:gd name="T23" fmla="*/ 619 h 1105"/>
                <a:gd name="T24" fmla="*/ 537 w 541"/>
                <a:gd name="T25" fmla="*/ 506 h 1105"/>
                <a:gd name="T26" fmla="*/ 434 w 541"/>
                <a:gd name="T27" fmla="*/ 310 h 1105"/>
                <a:gd name="T28" fmla="*/ 348 w 541"/>
                <a:gd name="T29" fmla="*/ 260 h 1105"/>
                <a:gd name="T30" fmla="*/ 302 w 541"/>
                <a:gd name="T31" fmla="*/ 241 h 1105"/>
                <a:gd name="T32" fmla="*/ 188 w 541"/>
                <a:gd name="T33" fmla="*/ 184 h 1105"/>
                <a:gd name="T34" fmla="*/ 54 w 541"/>
                <a:gd name="T35" fmla="*/ 0 h 1105"/>
                <a:gd name="T36" fmla="*/ 0 w 541"/>
                <a:gd name="T37" fmla="*/ 12 h 1105"/>
                <a:gd name="T38" fmla="*/ 155 w 541"/>
                <a:gd name="T39" fmla="*/ 228 h 1105"/>
                <a:gd name="T40" fmla="*/ 281 w 541"/>
                <a:gd name="T41" fmla="*/ 293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1" h="1105">
                  <a:moveTo>
                    <a:pt x="281" y="293"/>
                  </a:moveTo>
                  <a:cubicBezTo>
                    <a:pt x="296" y="299"/>
                    <a:pt x="311" y="305"/>
                    <a:pt x="326" y="311"/>
                  </a:cubicBezTo>
                  <a:cubicBezTo>
                    <a:pt x="357" y="325"/>
                    <a:pt x="382" y="339"/>
                    <a:pt x="400" y="353"/>
                  </a:cubicBezTo>
                  <a:cubicBezTo>
                    <a:pt x="446" y="390"/>
                    <a:pt x="476" y="447"/>
                    <a:pt x="482" y="511"/>
                  </a:cubicBezTo>
                  <a:cubicBezTo>
                    <a:pt x="485" y="542"/>
                    <a:pt x="483" y="574"/>
                    <a:pt x="475" y="604"/>
                  </a:cubicBezTo>
                  <a:cubicBezTo>
                    <a:pt x="460" y="658"/>
                    <a:pt x="423" y="699"/>
                    <a:pt x="385" y="741"/>
                  </a:cubicBezTo>
                  <a:cubicBezTo>
                    <a:pt x="354" y="775"/>
                    <a:pt x="323" y="810"/>
                    <a:pt x="301" y="853"/>
                  </a:cubicBezTo>
                  <a:cubicBezTo>
                    <a:pt x="261" y="932"/>
                    <a:pt x="246" y="1029"/>
                    <a:pt x="257" y="1105"/>
                  </a:cubicBezTo>
                  <a:cubicBezTo>
                    <a:pt x="311" y="1093"/>
                    <a:pt x="311" y="1093"/>
                    <a:pt x="311" y="1093"/>
                  </a:cubicBezTo>
                  <a:cubicBezTo>
                    <a:pt x="303" y="1028"/>
                    <a:pt x="316" y="946"/>
                    <a:pt x="350" y="878"/>
                  </a:cubicBezTo>
                  <a:cubicBezTo>
                    <a:pt x="369" y="841"/>
                    <a:pt x="397" y="811"/>
                    <a:pt x="426" y="778"/>
                  </a:cubicBezTo>
                  <a:cubicBezTo>
                    <a:pt x="467" y="733"/>
                    <a:pt x="510" y="686"/>
                    <a:pt x="528" y="619"/>
                  </a:cubicBezTo>
                  <a:cubicBezTo>
                    <a:pt x="538" y="582"/>
                    <a:pt x="541" y="544"/>
                    <a:pt x="537" y="506"/>
                  </a:cubicBezTo>
                  <a:cubicBezTo>
                    <a:pt x="530" y="427"/>
                    <a:pt x="492" y="356"/>
                    <a:pt x="434" y="310"/>
                  </a:cubicBezTo>
                  <a:cubicBezTo>
                    <a:pt x="413" y="293"/>
                    <a:pt x="384" y="276"/>
                    <a:pt x="348" y="260"/>
                  </a:cubicBezTo>
                  <a:cubicBezTo>
                    <a:pt x="333" y="254"/>
                    <a:pt x="317" y="247"/>
                    <a:pt x="302" y="241"/>
                  </a:cubicBezTo>
                  <a:cubicBezTo>
                    <a:pt x="260" y="225"/>
                    <a:pt x="221" y="209"/>
                    <a:pt x="188" y="184"/>
                  </a:cubicBezTo>
                  <a:cubicBezTo>
                    <a:pt x="124" y="137"/>
                    <a:pt x="74" y="63"/>
                    <a:pt x="54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3" y="88"/>
                    <a:pt x="81" y="173"/>
                    <a:pt x="155" y="228"/>
                  </a:cubicBezTo>
                  <a:cubicBezTo>
                    <a:pt x="194" y="258"/>
                    <a:pt x="238" y="275"/>
                    <a:pt x="281" y="293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ṡ1ïde">
              <a:extLst>
                <a:ext uri="{FF2B5EF4-FFF2-40B4-BE49-F238E27FC236}">
                  <a16:creationId xmlns:a16="http://schemas.microsoft.com/office/drawing/2014/main" id="{B9B13BF6-0F63-43E7-BF79-717211C01D96}"/>
                </a:ext>
              </a:extLst>
            </p:cNvPr>
            <p:cNvSpPr/>
            <p:nvPr/>
          </p:nvSpPr>
          <p:spPr bwMode="auto">
            <a:xfrm>
              <a:off x="6219825" y="873126"/>
              <a:ext cx="601663" cy="1665288"/>
            </a:xfrm>
            <a:custGeom>
              <a:avLst/>
              <a:gdLst>
                <a:gd name="T0" fmla="*/ 115 w 315"/>
                <a:gd name="T1" fmla="*/ 873 h 873"/>
                <a:gd name="T2" fmla="*/ 108 w 315"/>
                <a:gd name="T3" fmla="*/ 873 h 873"/>
                <a:gd name="T4" fmla="*/ 15 w 315"/>
                <a:gd name="T5" fmla="*/ 723 h 873"/>
                <a:gd name="T6" fmla="*/ 13 w 315"/>
                <a:gd name="T7" fmla="*/ 423 h 873"/>
                <a:gd name="T8" fmla="*/ 82 w 315"/>
                <a:gd name="T9" fmla="*/ 132 h 873"/>
                <a:gd name="T10" fmla="*/ 207 w 315"/>
                <a:gd name="T11" fmla="*/ 6 h 873"/>
                <a:gd name="T12" fmla="*/ 300 w 315"/>
                <a:gd name="T13" fmla="*/ 157 h 873"/>
                <a:gd name="T14" fmla="*/ 302 w 315"/>
                <a:gd name="T15" fmla="*/ 456 h 873"/>
                <a:gd name="T16" fmla="*/ 233 w 315"/>
                <a:gd name="T17" fmla="*/ 747 h 873"/>
                <a:gd name="T18" fmla="*/ 115 w 315"/>
                <a:gd name="T19" fmla="*/ 873 h 873"/>
                <a:gd name="T20" fmla="*/ 200 w 315"/>
                <a:gd name="T21" fmla="*/ 58 h 873"/>
                <a:gd name="T22" fmla="*/ 130 w 315"/>
                <a:gd name="T23" fmla="*/ 152 h 873"/>
                <a:gd name="T24" fmla="*/ 64 w 315"/>
                <a:gd name="T25" fmla="*/ 429 h 873"/>
                <a:gd name="T26" fmla="*/ 66 w 315"/>
                <a:gd name="T27" fmla="*/ 714 h 873"/>
                <a:gd name="T28" fmla="*/ 114 w 315"/>
                <a:gd name="T29" fmla="*/ 821 h 873"/>
                <a:gd name="T30" fmla="*/ 185 w 315"/>
                <a:gd name="T31" fmla="*/ 727 h 873"/>
                <a:gd name="T32" fmla="*/ 250 w 315"/>
                <a:gd name="T33" fmla="*/ 450 h 873"/>
                <a:gd name="T34" fmla="*/ 248 w 315"/>
                <a:gd name="T35" fmla="*/ 166 h 873"/>
                <a:gd name="T36" fmla="*/ 201 w 315"/>
                <a:gd name="T37" fmla="*/ 58 h 873"/>
                <a:gd name="T38" fmla="*/ 200 w 315"/>
                <a:gd name="T39" fmla="*/ 58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873">
                  <a:moveTo>
                    <a:pt x="115" y="873"/>
                  </a:moveTo>
                  <a:cubicBezTo>
                    <a:pt x="113" y="873"/>
                    <a:pt x="111" y="873"/>
                    <a:pt x="108" y="873"/>
                  </a:cubicBezTo>
                  <a:cubicBezTo>
                    <a:pt x="51" y="867"/>
                    <a:pt x="26" y="788"/>
                    <a:pt x="15" y="723"/>
                  </a:cubicBezTo>
                  <a:cubicBezTo>
                    <a:pt x="1" y="641"/>
                    <a:pt x="0" y="534"/>
                    <a:pt x="13" y="423"/>
                  </a:cubicBezTo>
                  <a:cubicBezTo>
                    <a:pt x="25" y="312"/>
                    <a:pt x="50" y="209"/>
                    <a:pt x="82" y="132"/>
                  </a:cubicBezTo>
                  <a:cubicBezTo>
                    <a:pt x="108" y="71"/>
                    <a:pt x="150" y="0"/>
                    <a:pt x="207" y="6"/>
                  </a:cubicBezTo>
                  <a:cubicBezTo>
                    <a:pt x="263" y="13"/>
                    <a:pt x="289" y="92"/>
                    <a:pt x="300" y="157"/>
                  </a:cubicBezTo>
                  <a:cubicBezTo>
                    <a:pt x="314" y="239"/>
                    <a:pt x="315" y="345"/>
                    <a:pt x="302" y="456"/>
                  </a:cubicBezTo>
                  <a:cubicBezTo>
                    <a:pt x="289" y="567"/>
                    <a:pt x="265" y="671"/>
                    <a:pt x="233" y="747"/>
                  </a:cubicBezTo>
                  <a:cubicBezTo>
                    <a:pt x="208" y="806"/>
                    <a:pt x="168" y="873"/>
                    <a:pt x="115" y="873"/>
                  </a:cubicBezTo>
                  <a:close/>
                  <a:moveTo>
                    <a:pt x="200" y="58"/>
                  </a:moveTo>
                  <a:cubicBezTo>
                    <a:pt x="189" y="58"/>
                    <a:pt x="161" y="77"/>
                    <a:pt x="130" y="152"/>
                  </a:cubicBezTo>
                  <a:cubicBezTo>
                    <a:pt x="100" y="224"/>
                    <a:pt x="77" y="323"/>
                    <a:pt x="64" y="429"/>
                  </a:cubicBezTo>
                  <a:cubicBezTo>
                    <a:pt x="52" y="536"/>
                    <a:pt x="53" y="637"/>
                    <a:pt x="66" y="714"/>
                  </a:cubicBezTo>
                  <a:cubicBezTo>
                    <a:pt x="80" y="796"/>
                    <a:pt x="104" y="820"/>
                    <a:pt x="114" y="821"/>
                  </a:cubicBezTo>
                  <a:cubicBezTo>
                    <a:pt x="124" y="822"/>
                    <a:pt x="152" y="804"/>
                    <a:pt x="185" y="727"/>
                  </a:cubicBezTo>
                  <a:cubicBezTo>
                    <a:pt x="215" y="655"/>
                    <a:pt x="238" y="557"/>
                    <a:pt x="250" y="450"/>
                  </a:cubicBezTo>
                  <a:cubicBezTo>
                    <a:pt x="262" y="344"/>
                    <a:pt x="262" y="243"/>
                    <a:pt x="248" y="166"/>
                  </a:cubicBezTo>
                  <a:cubicBezTo>
                    <a:pt x="234" y="83"/>
                    <a:pt x="211" y="59"/>
                    <a:pt x="201" y="58"/>
                  </a:cubicBezTo>
                  <a:lnTo>
                    <a:pt x="200" y="58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ś1ïḓe">
              <a:extLst>
                <a:ext uri="{FF2B5EF4-FFF2-40B4-BE49-F238E27FC236}">
                  <a16:creationId xmlns:a16="http://schemas.microsoft.com/office/drawing/2014/main" id="{9B548D95-8C8D-4A9D-82CB-E9FA38D3B6C1}"/>
                </a:ext>
              </a:extLst>
            </p:cNvPr>
            <p:cNvSpPr/>
            <p:nvPr/>
          </p:nvSpPr>
          <p:spPr bwMode="auto">
            <a:xfrm>
              <a:off x="5741988" y="1069976"/>
              <a:ext cx="1514475" cy="1192213"/>
            </a:xfrm>
            <a:custGeom>
              <a:avLst/>
              <a:gdLst>
                <a:gd name="T0" fmla="*/ 688 w 792"/>
                <a:gd name="T1" fmla="*/ 625 h 625"/>
                <a:gd name="T2" fmla="*/ 581 w 792"/>
                <a:gd name="T3" fmla="*/ 602 h 625"/>
                <a:gd name="T4" fmla="*/ 321 w 792"/>
                <a:gd name="T5" fmla="*/ 454 h 625"/>
                <a:gd name="T6" fmla="*/ 57 w 792"/>
                <a:gd name="T7" fmla="*/ 77 h 625"/>
                <a:gd name="T8" fmla="*/ 494 w 792"/>
                <a:gd name="T9" fmla="*/ 220 h 625"/>
                <a:gd name="T10" fmla="*/ 712 w 792"/>
                <a:gd name="T11" fmla="*/ 425 h 625"/>
                <a:gd name="T12" fmla="*/ 758 w 792"/>
                <a:gd name="T13" fmla="*/ 596 h 625"/>
                <a:gd name="T14" fmla="*/ 688 w 792"/>
                <a:gd name="T15" fmla="*/ 625 h 625"/>
                <a:gd name="T16" fmla="*/ 125 w 792"/>
                <a:gd name="T17" fmla="*/ 100 h 625"/>
                <a:gd name="T18" fmla="*/ 99 w 792"/>
                <a:gd name="T19" fmla="*/ 108 h 625"/>
                <a:gd name="T20" fmla="*/ 352 w 792"/>
                <a:gd name="T21" fmla="*/ 412 h 625"/>
                <a:gd name="T22" fmla="*/ 599 w 792"/>
                <a:gd name="T23" fmla="*/ 553 h 625"/>
                <a:gd name="T24" fmla="*/ 716 w 792"/>
                <a:gd name="T25" fmla="*/ 565 h 625"/>
                <a:gd name="T26" fmla="*/ 670 w 792"/>
                <a:gd name="T27" fmla="*/ 457 h 625"/>
                <a:gd name="T28" fmla="*/ 463 w 792"/>
                <a:gd name="T29" fmla="*/ 262 h 625"/>
                <a:gd name="T30" fmla="*/ 125 w 792"/>
                <a:gd name="T31" fmla="*/ 10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625">
                  <a:moveTo>
                    <a:pt x="688" y="625"/>
                  </a:moveTo>
                  <a:cubicBezTo>
                    <a:pt x="654" y="625"/>
                    <a:pt x="615" y="614"/>
                    <a:pt x="581" y="602"/>
                  </a:cubicBezTo>
                  <a:cubicBezTo>
                    <a:pt x="503" y="573"/>
                    <a:pt x="411" y="520"/>
                    <a:pt x="321" y="454"/>
                  </a:cubicBezTo>
                  <a:cubicBezTo>
                    <a:pt x="147" y="325"/>
                    <a:pt x="0" y="154"/>
                    <a:pt x="57" y="77"/>
                  </a:cubicBezTo>
                  <a:cubicBezTo>
                    <a:pt x="114" y="0"/>
                    <a:pt x="320" y="91"/>
                    <a:pt x="494" y="220"/>
                  </a:cubicBezTo>
                  <a:cubicBezTo>
                    <a:pt x="584" y="286"/>
                    <a:pt x="661" y="359"/>
                    <a:pt x="712" y="425"/>
                  </a:cubicBezTo>
                  <a:cubicBezTo>
                    <a:pt x="751" y="478"/>
                    <a:pt x="792" y="550"/>
                    <a:pt x="758" y="596"/>
                  </a:cubicBezTo>
                  <a:cubicBezTo>
                    <a:pt x="742" y="617"/>
                    <a:pt x="717" y="625"/>
                    <a:pt x="688" y="625"/>
                  </a:cubicBezTo>
                  <a:close/>
                  <a:moveTo>
                    <a:pt x="125" y="100"/>
                  </a:moveTo>
                  <a:cubicBezTo>
                    <a:pt x="112" y="100"/>
                    <a:pt x="103" y="103"/>
                    <a:pt x="99" y="108"/>
                  </a:cubicBezTo>
                  <a:cubicBezTo>
                    <a:pt x="80" y="134"/>
                    <a:pt x="152" y="264"/>
                    <a:pt x="352" y="412"/>
                  </a:cubicBezTo>
                  <a:cubicBezTo>
                    <a:pt x="438" y="476"/>
                    <a:pt x="526" y="526"/>
                    <a:pt x="599" y="553"/>
                  </a:cubicBezTo>
                  <a:cubicBezTo>
                    <a:pt x="678" y="581"/>
                    <a:pt x="710" y="573"/>
                    <a:pt x="716" y="565"/>
                  </a:cubicBezTo>
                  <a:cubicBezTo>
                    <a:pt x="722" y="557"/>
                    <a:pt x="721" y="523"/>
                    <a:pt x="670" y="457"/>
                  </a:cubicBezTo>
                  <a:cubicBezTo>
                    <a:pt x="623" y="395"/>
                    <a:pt x="549" y="325"/>
                    <a:pt x="463" y="262"/>
                  </a:cubicBezTo>
                  <a:cubicBezTo>
                    <a:pt x="304" y="144"/>
                    <a:pt x="179" y="100"/>
                    <a:pt x="125" y="100"/>
                  </a:cubicBezTo>
                  <a:close/>
                </a:path>
              </a:pathLst>
            </a:cu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s1îde">
              <a:extLst>
                <a:ext uri="{FF2B5EF4-FFF2-40B4-BE49-F238E27FC236}">
                  <a16:creationId xmlns:a16="http://schemas.microsoft.com/office/drawing/2014/main" id="{9198B061-70C7-49A8-9D1F-A246FBDD9D4D}"/>
                </a:ext>
              </a:extLst>
            </p:cNvPr>
            <p:cNvSpPr/>
            <p:nvPr/>
          </p:nvSpPr>
          <p:spPr bwMode="auto">
            <a:xfrm>
              <a:off x="5713413" y="1212851"/>
              <a:ext cx="1614488" cy="920750"/>
            </a:xfrm>
            <a:custGeom>
              <a:avLst/>
              <a:gdLst>
                <a:gd name="T0" fmla="*/ 138 w 845"/>
                <a:gd name="T1" fmla="*/ 483 h 483"/>
                <a:gd name="T2" fmla="*/ 22 w 845"/>
                <a:gd name="T3" fmla="*/ 436 h 483"/>
                <a:gd name="T4" fmla="*/ 106 w 845"/>
                <a:gd name="T5" fmla="*/ 280 h 483"/>
                <a:gd name="T6" fmla="*/ 364 w 845"/>
                <a:gd name="T7" fmla="*/ 128 h 483"/>
                <a:gd name="T8" fmla="*/ 822 w 845"/>
                <a:gd name="T9" fmla="*/ 88 h 483"/>
                <a:gd name="T10" fmla="*/ 739 w 845"/>
                <a:gd name="T11" fmla="*/ 244 h 483"/>
                <a:gd name="T12" fmla="*/ 480 w 845"/>
                <a:gd name="T13" fmla="*/ 395 h 483"/>
                <a:gd name="T14" fmla="*/ 194 w 845"/>
                <a:gd name="T15" fmla="*/ 481 h 483"/>
                <a:gd name="T16" fmla="*/ 138 w 845"/>
                <a:gd name="T17" fmla="*/ 483 h 483"/>
                <a:gd name="T18" fmla="*/ 710 w 845"/>
                <a:gd name="T19" fmla="*/ 91 h 483"/>
                <a:gd name="T20" fmla="*/ 385 w 845"/>
                <a:gd name="T21" fmla="*/ 176 h 483"/>
                <a:gd name="T22" fmla="*/ 139 w 845"/>
                <a:gd name="T23" fmla="*/ 320 h 483"/>
                <a:gd name="T24" fmla="*/ 70 w 845"/>
                <a:gd name="T25" fmla="*/ 415 h 483"/>
                <a:gd name="T26" fmla="*/ 187 w 845"/>
                <a:gd name="T27" fmla="*/ 429 h 483"/>
                <a:gd name="T28" fmla="*/ 460 w 845"/>
                <a:gd name="T29" fmla="*/ 347 h 483"/>
                <a:gd name="T30" fmla="*/ 705 w 845"/>
                <a:gd name="T31" fmla="*/ 204 h 483"/>
                <a:gd name="T32" fmla="*/ 774 w 845"/>
                <a:gd name="T33" fmla="*/ 109 h 483"/>
                <a:gd name="T34" fmla="*/ 710 w 845"/>
                <a:gd name="T35" fmla="*/ 9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5" h="483">
                  <a:moveTo>
                    <a:pt x="138" y="483"/>
                  </a:moveTo>
                  <a:cubicBezTo>
                    <a:pt x="88" y="483"/>
                    <a:pt x="39" y="474"/>
                    <a:pt x="22" y="436"/>
                  </a:cubicBezTo>
                  <a:cubicBezTo>
                    <a:pt x="0" y="383"/>
                    <a:pt x="55" y="322"/>
                    <a:pt x="106" y="280"/>
                  </a:cubicBezTo>
                  <a:cubicBezTo>
                    <a:pt x="170" y="227"/>
                    <a:pt x="262" y="173"/>
                    <a:pt x="364" y="128"/>
                  </a:cubicBezTo>
                  <a:cubicBezTo>
                    <a:pt x="563" y="42"/>
                    <a:pt x="784" y="0"/>
                    <a:pt x="822" y="88"/>
                  </a:cubicBezTo>
                  <a:cubicBezTo>
                    <a:pt x="845" y="140"/>
                    <a:pt x="789" y="201"/>
                    <a:pt x="739" y="244"/>
                  </a:cubicBezTo>
                  <a:cubicBezTo>
                    <a:pt x="675" y="297"/>
                    <a:pt x="583" y="351"/>
                    <a:pt x="480" y="395"/>
                  </a:cubicBezTo>
                  <a:cubicBezTo>
                    <a:pt x="378" y="440"/>
                    <a:pt x="276" y="470"/>
                    <a:pt x="194" y="481"/>
                  </a:cubicBezTo>
                  <a:cubicBezTo>
                    <a:pt x="176" y="483"/>
                    <a:pt x="157" y="483"/>
                    <a:pt x="138" y="483"/>
                  </a:cubicBezTo>
                  <a:close/>
                  <a:moveTo>
                    <a:pt x="710" y="91"/>
                  </a:moveTo>
                  <a:cubicBezTo>
                    <a:pt x="643" y="91"/>
                    <a:pt x="530" y="113"/>
                    <a:pt x="385" y="176"/>
                  </a:cubicBezTo>
                  <a:cubicBezTo>
                    <a:pt x="287" y="219"/>
                    <a:pt x="200" y="270"/>
                    <a:pt x="139" y="320"/>
                  </a:cubicBezTo>
                  <a:cubicBezTo>
                    <a:pt x="75" y="373"/>
                    <a:pt x="66" y="405"/>
                    <a:pt x="70" y="415"/>
                  </a:cubicBezTo>
                  <a:cubicBezTo>
                    <a:pt x="74" y="424"/>
                    <a:pt x="104" y="440"/>
                    <a:pt x="187" y="429"/>
                  </a:cubicBezTo>
                  <a:cubicBezTo>
                    <a:pt x="265" y="419"/>
                    <a:pt x="361" y="390"/>
                    <a:pt x="460" y="347"/>
                  </a:cubicBezTo>
                  <a:cubicBezTo>
                    <a:pt x="558" y="305"/>
                    <a:pt x="645" y="254"/>
                    <a:pt x="705" y="204"/>
                  </a:cubicBezTo>
                  <a:cubicBezTo>
                    <a:pt x="769" y="150"/>
                    <a:pt x="779" y="118"/>
                    <a:pt x="774" y="109"/>
                  </a:cubicBezTo>
                  <a:cubicBezTo>
                    <a:pt x="770" y="98"/>
                    <a:pt x="747" y="91"/>
                    <a:pt x="710" y="91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îḍé">
              <a:extLst>
                <a:ext uri="{FF2B5EF4-FFF2-40B4-BE49-F238E27FC236}">
                  <a16:creationId xmlns:a16="http://schemas.microsoft.com/office/drawing/2014/main" id="{69110B81-4A7F-4B67-A111-723A5BC3BF81}"/>
                </a:ext>
              </a:extLst>
            </p:cNvPr>
            <p:cNvSpPr/>
            <p:nvPr/>
          </p:nvSpPr>
          <p:spPr bwMode="auto">
            <a:xfrm>
              <a:off x="3022600" y="5786438"/>
              <a:ext cx="171450" cy="122238"/>
            </a:xfrm>
            <a:custGeom>
              <a:avLst/>
              <a:gdLst>
                <a:gd name="T0" fmla="*/ 108 w 108"/>
                <a:gd name="T1" fmla="*/ 0 h 77"/>
                <a:gd name="T2" fmla="*/ 107 w 108"/>
                <a:gd name="T3" fmla="*/ 11 h 77"/>
                <a:gd name="T4" fmla="*/ 103 w 108"/>
                <a:gd name="T5" fmla="*/ 46 h 77"/>
                <a:gd name="T6" fmla="*/ 31 w 108"/>
                <a:gd name="T7" fmla="*/ 77 h 77"/>
                <a:gd name="T8" fmla="*/ 0 w 108"/>
                <a:gd name="T9" fmla="*/ 40 h 77"/>
                <a:gd name="T10" fmla="*/ 38 w 108"/>
                <a:gd name="T11" fmla="*/ 6 h 77"/>
                <a:gd name="T12" fmla="*/ 42 w 108"/>
                <a:gd name="T13" fmla="*/ 4 h 77"/>
                <a:gd name="T14" fmla="*/ 42 w 108"/>
                <a:gd name="T15" fmla="*/ 9 h 77"/>
                <a:gd name="T16" fmla="*/ 108 w 108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77">
                  <a:moveTo>
                    <a:pt x="108" y="0"/>
                  </a:moveTo>
                  <a:lnTo>
                    <a:pt x="107" y="11"/>
                  </a:lnTo>
                  <a:lnTo>
                    <a:pt x="103" y="46"/>
                  </a:lnTo>
                  <a:lnTo>
                    <a:pt x="31" y="77"/>
                  </a:lnTo>
                  <a:lnTo>
                    <a:pt x="0" y="40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2" y="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ŝlïďê">
              <a:extLst>
                <a:ext uri="{FF2B5EF4-FFF2-40B4-BE49-F238E27FC236}">
                  <a16:creationId xmlns:a16="http://schemas.microsoft.com/office/drawing/2014/main" id="{F06CB760-BF69-484B-B66C-B95F5E88EB9C}"/>
                </a:ext>
              </a:extLst>
            </p:cNvPr>
            <p:cNvSpPr/>
            <p:nvPr/>
          </p:nvSpPr>
          <p:spPr bwMode="auto">
            <a:xfrm>
              <a:off x="2986088" y="4789488"/>
              <a:ext cx="292100" cy="1011238"/>
            </a:xfrm>
            <a:custGeom>
              <a:avLst/>
              <a:gdLst>
                <a:gd name="T0" fmla="*/ 0 w 153"/>
                <a:gd name="T1" fmla="*/ 0 h 530"/>
                <a:gd name="T2" fmla="*/ 6 w 153"/>
                <a:gd name="T3" fmla="*/ 24 h 530"/>
                <a:gd name="T4" fmla="*/ 54 w 153"/>
                <a:gd name="T5" fmla="*/ 526 h 530"/>
                <a:gd name="T6" fmla="*/ 111 w 153"/>
                <a:gd name="T7" fmla="*/ 502 h 530"/>
                <a:gd name="T8" fmla="*/ 54 w 153"/>
                <a:gd name="T9" fmla="*/ 526 h 530"/>
                <a:gd name="T10" fmla="*/ 54 w 153"/>
                <a:gd name="T11" fmla="*/ 530 h 530"/>
                <a:gd name="T12" fmla="*/ 109 w 153"/>
                <a:gd name="T13" fmla="*/ 523 h 530"/>
                <a:gd name="T14" fmla="*/ 112 w 153"/>
                <a:gd name="T15" fmla="*/ 522 h 530"/>
                <a:gd name="T16" fmla="*/ 153 w 153"/>
                <a:gd name="T17" fmla="*/ 2 h 530"/>
                <a:gd name="T18" fmla="*/ 0 w 153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530">
                  <a:moveTo>
                    <a:pt x="0" y="0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54" y="526"/>
                    <a:pt x="54" y="526"/>
                    <a:pt x="54" y="526"/>
                  </a:cubicBezTo>
                  <a:cubicBezTo>
                    <a:pt x="111" y="502"/>
                    <a:pt x="111" y="502"/>
                    <a:pt x="111" y="502"/>
                  </a:cubicBezTo>
                  <a:cubicBezTo>
                    <a:pt x="54" y="526"/>
                    <a:pt x="54" y="526"/>
                    <a:pt x="54" y="526"/>
                  </a:cubicBezTo>
                  <a:cubicBezTo>
                    <a:pt x="54" y="530"/>
                    <a:pt x="54" y="530"/>
                    <a:pt x="54" y="530"/>
                  </a:cubicBezTo>
                  <a:cubicBezTo>
                    <a:pt x="109" y="523"/>
                    <a:pt x="109" y="523"/>
                    <a:pt x="109" y="523"/>
                  </a:cubicBezTo>
                  <a:cubicBezTo>
                    <a:pt x="112" y="522"/>
                    <a:pt x="112" y="522"/>
                    <a:pt x="112" y="52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99" y="2"/>
                    <a:pt x="45" y="1"/>
                    <a:pt x="0" y="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ḷîḋê">
              <a:extLst>
                <a:ext uri="{FF2B5EF4-FFF2-40B4-BE49-F238E27FC236}">
                  <a16:creationId xmlns:a16="http://schemas.microsoft.com/office/drawing/2014/main" id="{26F1D11E-7835-4EF3-91A1-932657D01BC5}"/>
                </a:ext>
              </a:extLst>
            </p:cNvPr>
            <p:cNvSpPr/>
            <p:nvPr/>
          </p:nvSpPr>
          <p:spPr bwMode="auto">
            <a:xfrm>
              <a:off x="3321050" y="4792663"/>
              <a:ext cx="339725" cy="900113"/>
            </a:xfrm>
            <a:custGeom>
              <a:avLst/>
              <a:gdLst>
                <a:gd name="T0" fmla="*/ 178 w 178"/>
                <a:gd name="T1" fmla="*/ 0 h 472"/>
                <a:gd name="T2" fmla="*/ 167 w 178"/>
                <a:gd name="T3" fmla="*/ 131 h 472"/>
                <a:gd name="T4" fmla="*/ 56 w 178"/>
                <a:gd name="T5" fmla="*/ 472 h 472"/>
                <a:gd name="T6" fmla="*/ 1 w 178"/>
                <a:gd name="T7" fmla="*/ 465 h 472"/>
                <a:gd name="T8" fmla="*/ 1 w 178"/>
                <a:gd name="T9" fmla="*/ 472 h 472"/>
                <a:gd name="T10" fmla="*/ 0 w 178"/>
                <a:gd name="T11" fmla="*/ 472 h 472"/>
                <a:gd name="T12" fmla="*/ 40 w 178"/>
                <a:gd name="T13" fmla="*/ 120 h 472"/>
                <a:gd name="T14" fmla="*/ 6 w 178"/>
                <a:gd name="T15" fmla="*/ 0 h 472"/>
                <a:gd name="T16" fmla="*/ 178 w 178"/>
                <a:gd name="T17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472">
                  <a:moveTo>
                    <a:pt x="178" y="0"/>
                  </a:moveTo>
                  <a:cubicBezTo>
                    <a:pt x="167" y="131"/>
                    <a:pt x="167" y="131"/>
                    <a:pt x="167" y="131"/>
                  </a:cubicBezTo>
                  <a:cubicBezTo>
                    <a:pt x="56" y="472"/>
                    <a:pt x="56" y="472"/>
                    <a:pt x="56" y="472"/>
                  </a:cubicBezTo>
                  <a:cubicBezTo>
                    <a:pt x="1" y="465"/>
                    <a:pt x="1" y="465"/>
                    <a:pt x="1" y="465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9" y="1"/>
                    <a:pt x="131" y="1"/>
                    <a:pt x="178" y="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ṥlïḓe">
              <a:extLst>
                <a:ext uri="{FF2B5EF4-FFF2-40B4-BE49-F238E27FC236}">
                  <a16:creationId xmlns:a16="http://schemas.microsoft.com/office/drawing/2014/main" id="{1F8E6EC3-E84D-4D79-8AA3-9223DD780B07}"/>
                </a:ext>
              </a:extLst>
            </p:cNvPr>
            <p:cNvSpPr/>
            <p:nvPr/>
          </p:nvSpPr>
          <p:spPr bwMode="auto">
            <a:xfrm>
              <a:off x="3314700" y="5692776"/>
              <a:ext cx="166688" cy="117475"/>
            </a:xfrm>
            <a:custGeom>
              <a:avLst/>
              <a:gdLst>
                <a:gd name="T0" fmla="*/ 71 w 105"/>
                <a:gd name="T1" fmla="*/ 0 h 74"/>
                <a:gd name="T2" fmla="*/ 75 w 105"/>
                <a:gd name="T3" fmla="*/ 2 h 74"/>
                <a:gd name="T4" fmla="*/ 105 w 105"/>
                <a:gd name="T5" fmla="*/ 42 h 74"/>
                <a:gd name="T6" fmla="*/ 65 w 105"/>
                <a:gd name="T7" fmla="*/ 74 h 74"/>
                <a:gd name="T8" fmla="*/ 0 w 105"/>
                <a:gd name="T9" fmla="*/ 28 h 74"/>
                <a:gd name="T10" fmla="*/ 5 w 105"/>
                <a:gd name="T11" fmla="*/ 0 h 74"/>
                <a:gd name="T12" fmla="*/ 69 w 105"/>
                <a:gd name="T13" fmla="*/ 9 h 74"/>
                <a:gd name="T14" fmla="*/ 71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71" y="0"/>
                  </a:moveTo>
                  <a:lnTo>
                    <a:pt x="75" y="2"/>
                  </a:lnTo>
                  <a:lnTo>
                    <a:pt x="105" y="42"/>
                  </a:lnTo>
                  <a:lnTo>
                    <a:pt x="65" y="74"/>
                  </a:lnTo>
                  <a:lnTo>
                    <a:pt x="0" y="28"/>
                  </a:lnTo>
                  <a:lnTo>
                    <a:pt x="5" y="0"/>
                  </a:lnTo>
                  <a:lnTo>
                    <a:pt x="69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ŝḻîḋe">
              <a:extLst>
                <a:ext uri="{FF2B5EF4-FFF2-40B4-BE49-F238E27FC236}">
                  <a16:creationId xmlns:a16="http://schemas.microsoft.com/office/drawing/2014/main" id="{D9CCF92E-4A20-414C-B8F7-FB56524A2A62}"/>
                </a:ext>
              </a:extLst>
            </p:cNvPr>
            <p:cNvSpPr/>
            <p:nvPr/>
          </p:nvSpPr>
          <p:spPr bwMode="auto">
            <a:xfrm>
              <a:off x="3322638" y="5680076"/>
              <a:ext cx="104775" cy="26988"/>
            </a:xfrm>
            <a:custGeom>
              <a:avLst/>
              <a:gdLst>
                <a:gd name="T0" fmla="*/ 66 w 66"/>
                <a:gd name="T1" fmla="*/ 8 h 17"/>
                <a:gd name="T2" fmla="*/ 64 w 66"/>
                <a:gd name="T3" fmla="*/ 17 h 17"/>
                <a:gd name="T4" fmla="*/ 0 w 66"/>
                <a:gd name="T5" fmla="*/ 8 h 17"/>
                <a:gd name="T6" fmla="*/ 0 w 66"/>
                <a:gd name="T7" fmla="*/ 0 h 17"/>
                <a:gd name="T8" fmla="*/ 66 w 66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">
                  <a:moveTo>
                    <a:pt x="66" y="8"/>
                  </a:moveTo>
                  <a:lnTo>
                    <a:pt x="64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66" y="8"/>
                  </a:lnTo>
                  <a:close/>
                </a:path>
              </a:pathLst>
            </a:custGeom>
            <a:solidFill>
              <a:srgbClr val="3E3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Sľïdè">
              <a:extLst>
                <a:ext uri="{FF2B5EF4-FFF2-40B4-BE49-F238E27FC236}">
                  <a16:creationId xmlns:a16="http://schemas.microsoft.com/office/drawing/2014/main" id="{8D273FE1-D7DF-4398-AFD8-AF49ED87DAA9}"/>
                </a:ext>
              </a:extLst>
            </p:cNvPr>
            <p:cNvSpPr/>
            <p:nvPr/>
          </p:nvSpPr>
          <p:spPr bwMode="auto">
            <a:xfrm>
              <a:off x="2828925" y="3243263"/>
              <a:ext cx="119063" cy="241300"/>
            </a:xfrm>
            <a:custGeom>
              <a:avLst/>
              <a:gdLst>
                <a:gd name="T0" fmla="*/ 58 w 62"/>
                <a:gd name="T1" fmla="*/ 48 h 127"/>
                <a:gd name="T2" fmla="*/ 0 w 62"/>
                <a:gd name="T3" fmla="*/ 127 h 127"/>
                <a:gd name="T4" fmla="*/ 57 w 62"/>
                <a:gd name="T5" fmla="*/ 0 h 127"/>
                <a:gd name="T6" fmla="*/ 58 w 62"/>
                <a:gd name="T7" fmla="*/ 4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7">
                  <a:moveTo>
                    <a:pt x="58" y="48"/>
                  </a:moveTo>
                  <a:cubicBezTo>
                    <a:pt x="51" y="80"/>
                    <a:pt x="25" y="105"/>
                    <a:pt x="0" y="127"/>
                  </a:cubicBezTo>
                  <a:cubicBezTo>
                    <a:pt x="19" y="79"/>
                    <a:pt x="38" y="37"/>
                    <a:pt x="57" y="0"/>
                  </a:cubicBezTo>
                  <a:cubicBezTo>
                    <a:pt x="60" y="16"/>
                    <a:pt x="62" y="32"/>
                    <a:pt x="58" y="48"/>
                  </a:cubicBezTo>
                  <a:close/>
                </a:path>
              </a:pathLst>
            </a:custGeom>
            <a:solidFill>
              <a:srgbClr val="E0E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$1ídè">
              <a:extLst>
                <a:ext uri="{FF2B5EF4-FFF2-40B4-BE49-F238E27FC236}">
                  <a16:creationId xmlns:a16="http://schemas.microsoft.com/office/drawing/2014/main" id="{98E8D4E2-A011-4FC8-BC13-4C73B7B776C8}"/>
                </a:ext>
              </a:extLst>
            </p:cNvPr>
            <p:cNvSpPr/>
            <p:nvPr/>
          </p:nvSpPr>
          <p:spPr bwMode="auto">
            <a:xfrm>
              <a:off x="2679700" y="2924176"/>
              <a:ext cx="1127125" cy="1870075"/>
            </a:xfrm>
            <a:custGeom>
              <a:avLst/>
              <a:gdLst>
                <a:gd name="T0" fmla="*/ 42 w 590"/>
                <a:gd name="T1" fmla="*/ 976 h 980"/>
                <a:gd name="T2" fmla="*/ 160 w 590"/>
                <a:gd name="T3" fmla="*/ 977 h 980"/>
                <a:gd name="T4" fmla="*/ 313 w 590"/>
                <a:gd name="T5" fmla="*/ 979 h 980"/>
                <a:gd name="T6" fmla="*/ 341 w 590"/>
                <a:gd name="T7" fmla="*/ 979 h 980"/>
                <a:gd name="T8" fmla="*/ 513 w 590"/>
                <a:gd name="T9" fmla="*/ 979 h 980"/>
                <a:gd name="T10" fmla="*/ 590 w 590"/>
                <a:gd name="T11" fmla="*/ 976 h 980"/>
                <a:gd name="T12" fmla="*/ 475 w 590"/>
                <a:gd name="T13" fmla="*/ 379 h 980"/>
                <a:gd name="T14" fmla="*/ 474 w 590"/>
                <a:gd name="T15" fmla="*/ 377 h 980"/>
                <a:gd name="T16" fmla="*/ 444 w 590"/>
                <a:gd name="T17" fmla="*/ 252 h 980"/>
                <a:gd name="T18" fmla="*/ 399 w 590"/>
                <a:gd name="T19" fmla="*/ 70 h 980"/>
                <a:gd name="T20" fmla="*/ 287 w 590"/>
                <a:gd name="T21" fmla="*/ 17 h 980"/>
                <a:gd name="T22" fmla="*/ 255 w 590"/>
                <a:gd name="T23" fmla="*/ 2 h 980"/>
                <a:gd name="T24" fmla="*/ 251 w 590"/>
                <a:gd name="T25" fmla="*/ 0 h 980"/>
                <a:gd name="T26" fmla="*/ 256 w 590"/>
                <a:gd name="T27" fmla="*/ 14 h 980"/>
                <a:gd name="T28" fmla="*/ 259 w 590"/>
                <a:gd name="T29" fmla="*/ 19 h 980"/>
                <a:gd name="T30" fmla="*/ 282 w 590"/>
                <a:gd name="T31" fmla="*/ 71 h 980"/>
                <a:gd name="T32" fmla="*/ 280 w 590"/>
                <a:gd name="T33" fmla="*/ 82 h 980"/>
                <a:gd name="T34" fmla="*/ 274 w 590"/>
                <a:gd name="T35" fmla="*/ 100 h 980"/>
                <a:gd name="T36" fmla="*/ 317 w 590"/>
                <a:gd name="T37" fmla="*/ 293 h 980"/>
                <a:gd name="T38" fmla="*/ 376 w 590"/>
                <a:gd name="T39" fmla="*/ 378 h 980"/>
                <a:gd name="T40" fmla="*/ 380 w 590"/>
                <a:gd name="T41" fmla="*/ 396 h 980"/>
                <a:gd name="T42" fmla="*/ 340 w 590"/>
                <a:gd name="T43" fmla="*/ 462 h 980"/>
                <a:gd name="T44" fmla="*/ 320 w 590"/>
                <a:gd name="T45" fmla="*/ 466 h 980"/>
                <a:gd name="T46" fmla="*/ 293 w 590"/>
                <a:gd name="T47" fmla="*/ 527 h 980"/>
                <a:gd name="T48" fmla="*/ 251 w 590"/>
                <a:gd name="T49" fmla="*/ 538 h 980"/>
                <a:gd name="T50" fmla="*/ 237 w 590"/>
                <a:gd name="T51" fmla="*/ 535 h 980"/>
                <a:gd name="T52" fmla="*/ 226 w 590"/>
                <a:gd name="T53" fmla="*/ 507 h 980"/>
                <a:gd name="T54" fmla="*/ 185 w 590"/>
                <a:gd name="T55" fmla="*/ 472 h 980"/>
                <a:gd name="T56" fmla="*/ 128 w 590"/>
                <a:gd name="T57" fmla="*/ 471 h 980"/>
                <a:gd name="T58" fmla="*/ 60 w 590"/>
                <a:gd name="T59" fmla="*/ 456 h 980"/>
                <a:gd name="T60" fmla="*/ 37 w 590"/>
                <a:gd name="T61" fmla="*/ 439 h 980"/>
                <a:gd name="T62" fmla="*/ 42 w 590"/>
                <a:gd name="T63" fmla="*/ 976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0" h="980">
                  <a:moveTo>
                    <a:pt x="42" y="976"/>
                  </a:moveTo>
                  <a:cubicBezTo>
                    <a:pt x="42" y="976"/>
                    <a:pt x="91" y="976"/>
                    <a:pt x="160" y="977"/>
                  </a:cubicBezTo>
                  <a:cubicBezTo>
                    <a:pt x="205" y="978"/>
                    <a:pt x="259" y="979"/>
                    <a:pt x="313" y="979"/>
                  </a:cubicBezTo>
                  <a:cubicBezTo>
                    <a:pt x="322" y="979"/>
                    <a:pt x="332" y="979"/>
                    <a:pt x="341" y="979"/>
                  </a:cubicBezTo>
                  <a:cubicBezTo>
                    <a:pt x="404" y="980"/>
                    <a:pt x="466" y="980"/>
                    <a:pt x="513" y="979"/>
                  </a:cubicBezTo>
                  <a:cubicBezTo>
                    <a:pt x="549" y="978"/>
                    <a:pt x="576" y="977"/>
                    <a:pt x="590" y="976"/>
                  </a:cubicBezTo>
                  <a:cubicBezTo>
                    <a:pt x="475" y="379"/>
                    <a:pt x="475" y="379"/>
                    <a:pt x="475" y="379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44" y="252"/>
                    <a:pt x="444" y="252"/>
                    <a:pt x="444" y="252"/>
                  </a:cubicBezTo>
                  <a:cubicBezTo>
                    <a:pt x="399" y="70"/>
                    <a:pt x="399" y="70"/>
                    <a:pt x="399" y="70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75" y="15"/>
                    <a:pt x="265" y="9"/>
                    <a:pt x="255" y="2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5"/>
                    <a:pt x="254" y="9"/>
                    <a:pt x="256" y="14"/>
                  </a:cubicBezTo>
                  <a:cubicBezTo>
                    <a:pt x="257" y="16"/>
                    <a:pt x="258" y="17"/>
                    <a:pt x="259" y="19"/>
                  </a:cubicBezTo>
                  <a:cubicBezTo>
                    <a:pt x="268" y="36"/>
                    <a:pt x="282" y="52"/>
                    <a:pt x="282" y="71"/>
                  </a:cubicBezTo>
                  <a:cubicBezTo>
                    <a:pt x="282" y="75"/>
                    <a:pt x="281" y="78"/>
                    <a:pt x="280" y="82"/>
                  </a:cubicBezTo>
                  <a:cubicBezTo>
                    <a:pt x="279" y="88"/>
                    <a:pt x="276" y="94"/>
                    <a:pt x="274" y="100"/>
                  </a:cubicBezTo>
                  <a:cubicBezTo>
                    <a:pt x="249" y="165"/>
                    <a:pt x="276" y="238"/>
                    <a:pt x="317" y="293"/>
                  </a:cubicBezTo>
                  <a:cubicBezTo>
                    <a:pt x="337" y="321"/>
                    <a:pt x="364" y="345"/>
                    <a:pt x="376" y="378"/>
                  </a:cubicBezTo>
                  <a:cubicBezTo>
                    <a:pt x="378" y="384"/>
                    <a:pt x="379" y="390"/>
                    <a:pt x="380" y="396"/>
                  </a:cubicBezTo>
                  <a:cubicBezTo>
                    <a:pt x="383" y="425"/>
                    <a:pt x="369" y="458"/>
                    <a:pt x="340" y="462"/>
                  </a:cubicBezTo>
                  <a:cubicBezTo>
                    <a:pt x="334" y="464"/>
                    <a:pt x="327" y="463"/>
                    <a:pt x="320" y="466"/>
                  </a:cubicBezTo>
                  <a:cubicBezTo>
                    <a:pt x="299" y="476"/>
                    <a:pt x="308" y="510"/>
                    <a:pt x="293" y="527"/>
                  </a:cubicBezTo>
                  <a:cubicBezTo>
                    <a:pt x="283" y="538"/>
                    <a:pt x="266" y="539"/>
                    <a:pt x="251" y="538"/>
                  </a:cubicBezTo>
                  <a:cubicBezTo>
                    <a:pt x="246" y="538"/>
                    <a:pt x="241" y="538"/>
                    <a:pt x="237" y="535"/>
                  </a:cubicBezTo>
                  <a:cubicBezTo>
                    <a:pt x="228" y="530"/>
                    <a:pt x="229" y="517"/>
                    <a:pt x="226" y="507"/>
                  </a:cubicBezTo>
                  <a:cubicBezTo>
                    <a:pt x="222" y="488"/>
                    <a:pt x="203" y="476"/>
                    <a:pt x="185" y="472"/>
                  </a:cubicBezTo>
                  <a:cubicBezTo>
                    <a:pt x="166" y="468"/>
                    <a:pt x="147" y="471"/>
                    <a:pt x="128" y="471"/>
                  </a:cubicBezTo>
                  <a:cubicBezTo>
                    <a:pt x="105" y="471"/>
                    <a:pt x="80" y="467"/>
                    <a:pt x="60" y="456"/>
                  </a:cubicBezTo>
                  <a:cubicBezTo>
                    <a:pt x="51" y="452"/>
                    <a:pt x="44" y="446"/>
                    <a:pt x="37" y="439"/>
                  </a:cubicBezTo>
                  <a:cubicBezTo>
                    <a:pt x="0" y="667"/>
                    <a:pt x="42" y="976"/>
                    <a:pt x="42" y="976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ṥľiḑê">
              <a:extLst>
                <a:ext uri="{FF2B5EF4-FFF2-40B4-BE49-F238E27FC236}">
                  <a16:creationId xmlns:a16="http://schemas.microsoft.com/office/drawing/2014/main" id="{3228D995-224D-47AD-BF47-E35E5000B706}"/>
                </a:ext>
              </a:extLst>
            </p:cNvPr>
            <p:cNvSpPr/>
            <p:nvPr/>
          </p:nvSpPr>
          <p:spPr bwMode="auto">
            <a:xfrm>
              <a:off x="3951288" y="3827463"/>
              <a:ext cx="230188" cy="157163"/>
            </a:xfrm>
            <a:custGeom>
              <a:avLst/>
              <a:gdLst>
                <a:gd name="T0" fmla="*/ 13 w 121"/>
                <a:gd name="T1" fmla="*/ 2 h 83"/>
                <a:gd name="T2" fmla="*/ 71 w 121"/>
                <a:gd name="T3" fmla="*/ 18 h 83"/>
                <a:gd name="T4" fmla="*/ 57 w 121"/>
                <a:gd name="T5" fmla="*/ 32 h 83"/>
                <a:gd name="T6" fmla="*/ 87 w 121"/>
                <a:gd name="T7" fmla="*/ 75 h 83"/>
                <a:gd name="T8" fmla="*/ 20 w 121"/>
                <a:gd name="T9" fmla="*/ 62 h 83"/>
                <a:gd name="T10" fmla="*/ 20 w 121"/>
                <a:gd name="T11" fmla="*/ 61 h 83"/>
                <a:gd name="T12" fmla="*/ 0 w 121"/>
                <a:gd name="T13" fmla="*/ 10 h 83"/>
                <a:gd name="T14" fmla="*/ 13 w 121"/>
                <a:gd name="T15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83">
                  <a:moveTo>
                    <a:pt x="13" y="2"/>
                  </a:moveTo>
                  <a:cubicBezTo>
                    <a:pt x="21" y="0"/>
                    <a:pt x="75" y="14"/>
                    <a:pt x="71" y="18"/>
                  </a:cubicBezTo>
                  <a:cubicBezTo>
                    <a:pt x="67" y="23"/>
                    <a:pt x="62" y="28"/>
                    <a:pt x="57" y="32"/>
                  </a:cubicBezTo>
                  <a:cubicBezTo>
                    <a:pt x="73" y="41"/>
                    <a:pt x="121" y="58"/>
                    <a:pt x="87" y="75"/>
                  </a:cubicBezTo>
                  <a:cubicBezTo>
                    <a:pt x="72" y="83"/>
                    <a:pt x="32" y="72"/>
                    <a:pt x="20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3" y="2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ḻíďè">
              <a:extLst>
                <a:ext uri="{FF2B5EF4-FFF2-40B4-BE49-F238E27FC236}">
                  <a16:creationId xmlns:a16="http://schemas.microsoft.com/office/drawing/2014/main" id="{ABB31DFE-9449-4EB2-A111-8E3B6EECBFB4}"/>
                </a:ext>
              </a:extLst>
            </p:cNvPr>
            <p:cNvSpPr/>
            <p:nvPr/>
          </p:nvSpPr>
          <p:spPr bwMode="auto">
            <a:xfrm>
              <a:off x="3365500" y="3548063"/>
              <a:ext cx="631825" cy="422275"/>
            </a:xfrm>
            <a:custGeom>
              <a:avLst/>
              <a:gdLst>
                <a:gd name="T0" fmla="*/ 92 w 330"/>
                <a:gd name="T1" fmla="*/ 0 h 221"/>
                <a:gd name="T2" fmla="*/ 306 w 330"/>
                <a:gd name="T3" fmla="*/ 156 h 221"/>
                <a:gd name="T4" fmla="*/ 306 w 330"/>
                <a:gd name="T5" fmla="*/ 156 h 221"/>
                <a:gd name="T6" fmla="*/ 326 w 330"/>
                <a:gd name="T7" fmla="*/ 207 h 221"/>
                <a:gd name="T8" fmla="*/ 330 w 330"/>
                <a:gd name="T9" fmla="*/ 221 h 221"/>
                <a:gd name="T10" fmla="*/ 0 w 330"/>
                <a:gd name="T11" fmla="*/ 90 h 221"/>
                <a:gd name="T12" fmla="*/ 92 w 330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221">
                  <a:moveTo>
                    <a:pt x="92" y="0"/>
                  </a:move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26" y="207"/>
                    <a:pt x="326" y="207"/>
                    <a:pt x="326" y="207"/>
                  </a:cubicBezTo>
                  <a:cubicBezTo>
                    <a:pt x="330" y="221"/>
                    <a:pt x="330" y="221"/>
                    <a:pt x="330" y="221"/>
                  </a:cubicBezTo>
                  <a:cubicBezTo>
                    <a:pt x="215" y="206"/>
                    <a:pt x="109" y="137"/>
                    <a:pt x="0" y="9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$1îḋé">
              <a:extLst>
                <a:ext uri="{FF2B5EF4-FFF2-40B4-BE49-F238E27FC236}">
                  <a16:creationId xmlns:a16="http://schemas.microsoft.com/office/drawing/2014/main" id="{DB71C66A-412E-471F-B006-FE0BC21DD5FE}"/>
                </a:ext>
              </a:extLst>
            </p:cNvPr>
            <p:cNvSpPr/>
            <p:nvPr/>
          </p:nvSpPr>
          <p:spPr bwMode="auto">
            <a:xfrm>
              <a:off x="3167063" y="2927351"/>
              <a:ext cx="61913" cy="30163"/>
            </a:xfrm>
            <a:custGeom>
              <a:avLst/>
              <a:gdLst>
                <a:gd name="T0" fmla="*/ 32 w 32"/>
                <a:gd name="T1" fmla="*/ 15 h 15"/>
                <a:gd name="T2" fmla="*/ 0 w 32"/>
                <a:gd name="T3" fmla="*/ 0 h 15"/>
                <a:gd name="T4" fmla="*/ 32 w 3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5">
                  <a:moveTo>
                    <a:pt x="32" y="15"/>
                  </a:moveTo>
                  <a:cubicBezTo>
                    <a:pt x="20" y="13"/>
                    <a:pt x="10" y="7"/>
                    <a:pt x="0" y="0"/>
                  </a:cubicBezTo>
                  <a:lnTo>
                    <a:pt x="32" y="15"/>
                  </a:lnTo>
                  <a:close/>
                </a:path>
              </a:pathLst>
            </a:custGeom>
            <a:solidFill>
              <a:srgbClr val="E1C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ľiḋê">
              <a:extLst>
                <a:ext uri="{FF2B5EF4-FFF2-40B4-BE49-F238E27FC236}">
                  <a16:creationId xmlns:a16="http://schemas.microsoft.com/office/drawing/2014/main" id="{201B8DCB-7FFC-45BE-8995-A2BDBC05CA97}"/>
                </a:ext>
              </a:extLst>
            </p:cNvPr>
            <p:cNvSpPr/>
            <p:nvPr/>
          </p:nvSpPr>
          <p:spPr bwMode="auto">
            <a:xfrm>
              <a:off x="3138488" y="2581276"/>
              <a:ext cx="277813" cy="377825"/>
            </a:xfrm>
            <a:custGeom>
              <a:avLst/>
              <a:gdLst>
                <a:gd name="T0" fmla="*/ 142 w 145"/>
                <a:gd name="T1" fmla="*/ 50 h 198"/>
                <a:gd name="T2" fmla="*/ 115 w 145"/>
                <a:gd name="T3" fmla="*/ 0 h 198"/>
                <a:gd name="T4" fmla="*/ 102 w 145"/>
                <a:gd name="T5" fmla="*/ 20 h 198"/>
                <a:gd name="T6" fmla="*/ 96 w 145"/>
                <a:gd name="T7" fmla="*/ 22 h 198"/>
                <a:gd name="T8" fmla="*/ 83 w 145"/>
                <a:gd name="T9" fmla="*/ 21 h 198"/>
                <a:gd name="T10" fmla="*/ 42 w 145"/>
                <a:gd name="T11" fmla="*/ 34 h 198"/>
                <a:gd name="T12" fmla="*/ 11 w 145"/>
                <a:gd name="T13" fmla="*/ 177 h 198"/>
                <a:gd name="T14" fmla="*/ 15 w 145"/>
                <a:gd name="T15" fmla="*/ 182 h 198"/>
                <a:gd name="T16" fmla="*/ 47 w 145"/>
                <a:gd name="T17" fmla="*/ 197 h 198"/>
                <a:gd name="T18" fmla="*/ 78 w 145"/>
                <a:gd name="T19" fmla="*/ 194 h 198"/>
                <a:gd name="T20" fmla="*/ 82 w 145"/>
                <a:gd name="T21" fmla="*/ 192 h 198"/>
                <a:gd name="T22" fmla="*/ 136 w 145"/>
                <a:gd name="T23" fmla="*/ 131 h 198"/>
                <a:gd name="T24" fmla="*/ 142 w 145"/>
                <a:gd name="T25" fmla="*/ 5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98">
                  <a:moveTo>
                    <a:pt x="142" y="50"/>
                  </a:moveTo>
                  <a:cubicBezTo>
                    <a:pt x="139" y="25"/>
                    <a:pt x="129" y="9"/>
                    <a:pt x="115" y="0"/>
                  </a:cubicBezTo>
                  <a:cubicBezTo>
                    <a:pt x="113" y="7"/>
                    <a:pt x="108" y="16"/>
                    <a:pt x="102" y="20"/>
                  </a:cubicBezTo>
                  <a:cubicBezTo>
                    <a:pt x="100" y="21"/>
                    <a:pt x="98" y="22"/>
                    <a:pt x="96" y="22"/>
                  </a:cubicBezTo>
                  <a:cubicBezTo>
                    <a:pt x="92" y="23"/>
                    <a:pt x="90" y="21"/>
                    <a:pt x="83" y="21"/>
                  </a:cubicBezTo>
                  <a:cubicBezTo>
                    <a:pt x="68" y="21"/>
                    <a:pt x="54" y="23"/>
                    <a:pt x="42" y="34"/>
                  </a:cubicBezTo>
                  <a:cubicBezTo>
                    <a:pt x="12" y="60"/>
                    <a:pt x="0" y="132"/>
                    <a:pt x="11" y="177"/>
                  </a:cubicBezTo>
                  <a:cubicBezTo>
                    <a:pt x="12" y="179"/>
                    <a:pt x="14" y="180"/>
                    <a:pt x="15" y="182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57" y="198"/>
                    <a:pt x="67" y="197"/>
                    <a:pt x="78" y="194"/>
                  </a:cubicBezTo>
                  <a:cubicBezTo>
                    <a:pt x="79" y="193"/>
                    <a:pt x="81" y="193"/>
                    <a:pt x="82" y="192"/>
                  </a:cubicBezTo>
                  <a:cubicBezTo>
                    <a:pt x="108" y="183"/>
                    <a:pt x="127" y="157"/>
                    <a:pt x="136" y="131"/>
                  </a:cubicBezTo>
                  <a:cubicBezTo>
                    <a:pt x="145" y="104"/>
                    <a:pt x="145" y="76"/>
                    <a:pt x="142" y="50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ḻíḍê">
              <a:extLst>
                <a:ext uri="{FF2B5EF4-FFF2-40B4-BE49-F238E27FC236}">
                  <a16:creationId xmlns:a16="http://schemas.microsoft.com/office/drawing/2014/main" id="{5D2250EE-CA89-4EBE-A455-F9D8534AB488}"/>
                </a:ext>
              </a:extLst>
            </p:cNvPr>
            <p:cNvSpPr/>
            <p:nvPr/>
          </p:nvSpPr>
          <p:spPr bwMode="auto">
            <a:xfrm>
              <a:off x="2701925" y="2392363"/>
              <a:ext cx="754063" cy="1560513"/>
            </a:xfrm>
            <a:custGeom>
              <a:avLst/>
              <a:gdLst>
                <a:gd name="T0" fmla="*/ 353 w 395"/>
                <a:gd name="T1" fmla="*/ 54 h 818"/>
                <a:gd name="T2" fmla="*/ 337 w 395"/>
                <a:gd name="T3" fmla="*/ 60 h 818"/>
                <a:gd name="T4" fmla="*/ 335 w 395"/>
                <a:gd name="T5" fmla="*/ 58 h 818"/>
                <a:gd name="T6" fmla="*/ 182 w 395"/>
                <a:gd name="T7" fmla="*/ 94 h 818"/>
                <a:gd name="T8" fmla="*/ 115 w 395"/>
                <a:gd name="T9" fmla="*/ 219 h 818"/>
                <a:gd name="T10" fmla="*/ 105 w 395"/>
                <a:gd name="T11" fmla="*/ 370 h 818"/>
                <a:gd name="T12" fmla="*/ 124 w 395"/>
                <a:gd name="T13" fmla="*/ 446 h 818"/>
                <a:gd name="T14" fmla="*/ 125 w 395"/>
                <a:gd name="T15" fmla="*/ 494 h 818"/>
                <a:gd name="T16" fmla="*/ 67 w 395"/>
                <a:gd name="T17" fmla="*/ 573 h 818"/>
                <a:gd name="T18" fmla="*/ 56 w 395"/>
                <a:gd name="T19" fmla="*/ 583 h 818"/>
                <a:gd name="T20" fmla="*/ 7 w 395"/>
                <a:gd name="T21" fmla="*/ 681 h 818"/>
                <a:gd name="T22" fmla="*/ 26 w 395"/>
                <a:gd name="T23" fmla="*/ 718 h 818"/>
                <a:gd name="T24" fmla="*/ 49 w 395"/>
                <a:gd name="T25" fmla="*/ 735 h 818"/>
                <a:gd name="T26" fmla="*/ 117 w 395"/>
                <a:gd name="T27" fmla="*/ 750 h 818"/>
                <a:gd name="T28" fmla="*/ 174 w 395"/>
                <a:gd name="T29" fmla="*/ 751 h 818"/>
                <a:gd name="T30" fmla="*/ 215 w 395"/>
                <a:gd name="T31" fmla="*/ 786 h 818"/>
                <a:gd name="T32" fmla="*/ 226 w 395"/>
                <a:gd name="T33" fmla="*/ 814 h 818"/>
                <a:gd name="T34" fmla="*/ 240 w 395"/>
                <a:gd name="T35" fmla="*/ 817 h 818"/>
                <a:gd name="T36" fmla="*/ 282 w 395"/>
                <a:gd name="T37" fmla="*/ 806 h 818"/>
                <a:gd name="T38" fmla="*/ 309 w 395"/>
                <a:gd name="T39" fmla="*/ 745 h 818"/>
                <a:gd name="T40" fmla="*/ 329 w 395"/>
                <a:gd name="T41" fmla="*/ 741 h 818"/>
                <a:gd name="T42" fmla="*/ 369 w 395"/>
                <a:gd name="T43" fmla="*/ 675 h 818"/>
                <a:gd name="T44" fmla="*/ 365 w 395"/>
                <a:gd name="T45" fmla="*/ 657 h 818"/>
                <a:gd name="T46" fmla="*/ 306 w 395"/>
                <a:gd name="T47" fmla="*/ 572 h 818"/>
                <a:gd name="T48" fmla="*/ 263 w 395"/>
                <a:gd name="T49" fmla="*/ 379 h 818"/>
                <a:gd name="T50" fmla="*/ 269 w 395"/>
                <a:gd name="T51" fmla="*/ 361 h 818"/>
                <a:gd name="T52" fmla="*/ 271 w 395"/>
                <a:gd name="T53" fmla="*/ 350 h 818"/>
                <a:gd name="T54" fmla="*/ 245 w 395"/>
                <a:gd name="T55" fmla="*/ 295 h 818"/>
                <a:gd name="T56" fmla="*/ 222 w 395"/>
                <a:gd name="T57" fmla="*/ 252 h 818"/>
                <a:gd name="T58" fmla="*/ 240 w 395"/>
                <a:gd name="T59" fmla="*/ 276 h 818"/>
                <a:gd name="T60" fmla="*/ 271 w 395"/>
                <a:gd name="T61" fmla="*/ 133 h 818"/>
                <a:gd name="T62" fmla="*/ 312 w 395"/>
                <a:gd name="T63" fmla="*/ 120 h 818"/>
                <a:gd name="T64" fmla="*/ 325 w 395"/>
                <a:gd name="T65" fmla="*/ 121 h 818"/>
                <a:gd name="T66" fmla="*/ 331 w 395"/>
                <a:gd name="T67" fmla="*/ 119 h 818"/>
                <a:gd name="T68" fmla="*/ 344 w 395"/>
                <a:gd name="T69" fmla="*/ 99 h 818"/>
                <a:gd name="T70" fmla="*/ 371 w 395"/>
                <a:gd name="T71" fmla="*/ 149 h 818"/>
                <a:gd name="T72" fmla="*/ 365 w 395"/>
                <a:gd name="T73" fmla="*/ 230 h 818"/>
                <a:gd name="T74" fmla="*/ 311 w 395"/>
                <a:gd name="T75" fmla="*/ 291 h 818"/>
                <a:gd name="T76" fmla="*/ 307 w 395"/>
                <a:gd name="T77" fmla="*/ 293 h 818"/>
                <a:gd name="T78" fmla="*/ 312 w 395"/>
                <a:gd name="T79" fmla="*/ 300 h 818"/>
                <a:gd name="T80" fmla="*/ 368 w 395"/>
                <a:gd name="T81" fmla="*/ 321 h 818"/>
                <a:gd name="T82" fmla="*/ 376 w 395"/>
                <a:gd name="T83" fmla="*/ 321 h 818"/>
                <a:gd name="T84" fmla="*/ 381 w 395"/>
                <a:gd name="T85" fmla="*/ 311 h 818"/>
                <a:gd name="T86" fmla="*/ 379 w 395"/>
                <a:gd name="T87" fmla="*/ 299 h 818"/>
                <a:gd name="T88" fmla="*/ 392 w 395"/>
                <a:gd name="T89" fmla="*/ 169 h 818"/>
                <a:gd name="T90" fmla="*/ 353 w 395"/>
                <a:gd name="T91" fmla="*/ 5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5" h="818">
                  <a:moveTo>
                    <a:pt x="353" y="54"/>
                  </a:moveTo>
                  <a:cubicBezTo>
                    <a:pt x="347" y="56"/>
                    <a:pt x="342" y="58"/>
                    <a:pt x="337" y="60"/>
                  </a:cubicBezTo>
                  <a:cubicBezTo>
                    <a:pt x="336" y="60"/>
                    <a:pt x="336" y="59"/>
                    <a:pt x="335" y="58"/>
                  </a:cubicBezTo>
                  <a:cubicBezTo>
                    <a:pt x="287" y="0"/>
                    <a:pt x="219" y="50"/>
                    <a:pt x="182" y="94"/>
                  </a:cubicBezTo>
                  <a:cubicBezTo>
                    <a:pt x="152" y="131"/>
                    <a:pt x="127" y="173"/>
                    <a:pt x="115" y="219"/>
                  </a:cubicBezTo>
                  <a:cubicBezTo>
                    <a:pt x="104" y="262"/>
                    <a:pt x="101" y="326"/>
                    <a:pt x="105" y="370"/>
                  </a:cubicBezTo>
                  <a:cubicBezTo>
                    <a:pt x="108" y="396"/>
                    <a:pt x="118" y="421"/>
                    <a:pt x="124" y="446"/>
                  </a:cubicBezTo>
                  <a:cubicBezTo>
                    <a:pt x="127" y="462"/>
                    <a:pt x="129" y="478"/>
                    <a:pt x="125" y="494"/>
                  </a:cubicBezTo>
                  <a:cubicBezTo>
                    <a:pt x="118" y="526"/>
                    <a:pt x="92" y="551"/>
                    <a:pt x="67" y="573"/>
                  </a:cubicBezTo>
                  <a:cubicBezTo>
                    <a:pt x="63" y="577"/>
                    <a:pt x="60" y="580"/>
                    <a:pt x="56" y="583"/>
                  </a:cubicBezTo>
                  <a:cubicBezTo>
                    <a:pt x="28" y="609"/>
                    <a:pt x="0" y="643"/>
                    <a:pt x="7" y="681"/>
                  </a:cubicBezTo>
                  <a:cubicBezTo>
                    <a:pt x="9" y="695"/>
                    <a:pt x="16" y="708"/>
                    <a:pt x="26" y="718"/>
                  </a:cubicBezTo>
                  <a:cubicBezTo>
                    <a:pt x="33" y="725"/>
                    <a:pt x="40" y="731"/>
                    <a:pt x="49" y="735"/>
                  </a:cubicBezTo>
                  <a:cubicBezTo>
                    <a:pt x="69" y="746"/>
                    <a:pt x="94" y="750"/>
                    <a:pt x="117" y="750"/>
                  </a:cubicBezTo>
                  <a:cubicBezTo>
                    <a:pt x="136" y="750"/>
                    <a:pt x="155" y="747"/>
                    <a:pt x="174" y="751"/>
                  </a:cubicBezTo>
                  <a:cubicBezTo>
                    <a:pt x="192" y="755"/>
                    <a:pt x="211" y="767"/>
                    <a:pt x="215" y="786"/>
                  </a:cubicBezTo>
                  <a:cubicBezTo>
                    <a:pt x="218" y="796"/>
                    <a:pt x="217" y="809"/>
                    <a:pt x="226" y="814"/>
                  </a:cubicBezTo>
                  <a:cubicBezTo>
                    <a:pt x="230" y="817"/>
                    <a:pt x="235" y="817"/>
                    <a:pt x="240" y="817"/>
                  </a:cubicBezTo>
                  <a:cubicBezTo>
                    <a:pt x="255" y="818"/>
                    <a:pt x="272" y="817"/>
                    <a:pt x="282" y="806"/>
                  </a:cubicBezTo>
                  <a:cubicBezTo>
                    <a:pt x="297" y="789"/>
                    <a:pt x="288" y="755"/>
                    <a:pt x="309" y="745"/>
                  </a:cubicBezTo>
                  <a:cubicBezTo>
                    <a:pt x="316" y="742"/>
                    <a:pt x="323" y="743"/>
                    <a:pt x="329" y="741"/>
                  </a:cubicBezTo>
                  <a:cubicBezTo>
                    <a:pt x="358" y="737"/>
                    <a:pt x="372" y="704"/>
                    <a:pt x="369" y="675"/>
                  </a:cubicBezTo>
                  <a:cubicBezTo>
                    <a:pt x="368" y="669"/>
                    <a:pt x="367" y="663"/>
                    <a:pt x="365" y="657"/>
                  </a:cubicBezTo>
                  <a:cubicBezTo>
                    <a:pt x="353" y="624"/>
                    <a:pt x="326" y="600"/>
                    <a:pt x="306" y="572"/>
                  </a:cubicBezTo>
                  <a:cubicBezTo>
                    <a:pt x="265" y="517"/>
                    <a:pt x="238" y="444"/>
                    <a:pt x="263" y="379"/>
                  </a:cubicBezTo>
                  <a:cubicBezTo>
                    <a:pt x="265" y="373"/>
                    <a:pt x="268" y="367"/>
                    <a:pt x="269" y="361"/>
                  </a:cubicBezTo>
                  <a:cubicBezTo>
                    <a:pt x="270" y="357"/>
                    <a:pt x="271" y="354"/>
                    <a:pt x="271" y="350"/>
                  </a:cubicBezTo>
                  <a:cubicBezTo>
                    <a:pt x="271" y="328"/>
                    <a:pt x="253" y="314"/>
                    <a:pt x="245" y="295"/>
                  </a:cubicBezTo>
                  <a:cubicBezTo>
                    <a:pt x="239" y="280"/>
                    <a:pt x="229" y="266"/>
                    <a:pt x="222" y="252"/>
                  </a:cubicBezTo>
                  <a:cubicBezTo>
                    <a:pt x="227" y="261"/>
                    <a:pt x="233" y="269"/>
                    <a:pt x="240" y="276"/>
                  </a:cubicBezTo>
                  <a:cubicBezTo>
                    <a:pt x="229" y="231"/>
                    <a:pt x="241" y="159"/>
                    <a:pt x="271" y="133"/>
                  </a:cubicBezTo>
                  <a:cubicBezTo>
                    <a:pt x="283" y="122"/>
                    <a:pt x="297" y="120"/>
                    <a:pt x="312" y="120"/>
                  </a:cubicBezTo>
                  <a:cubicBezTo>
                    <a:pt x="319" y="120"/>
                    <a:pt x="321" y="122"/>
                    <a:pt x="325" y="121"/>
                  </a:cubicBezTo>
                  <a:cubicBezTo>
                    <a:pt x="327" y="121"/>
                    <a:pt x="329" y="120"/>
                    <a:pt x="331" y="119"/>
                  </a:cubicBezTo>
                  <a:cubicBezTo>
                    <a:pt x="337" y="115"/>
                    <a:pt x="342" y="106"/>
                    <a:pt x="344" y="99"/>
                  </a:cubicBezTo>
                  <a:cubicBezTo>
                    <a:pt x="358" y="108"/>
                    <a:pt x="368" y="124"/>
                    <a:pt x="371" y="149"/>
                  </a:cubicBezTo>
                  <a:cubicBezTo>
                    <a:pt x="374" y="175"/>
                    <a:pt x="374" y="203"/>
                    <a:pt x="365" y="230"/>
                  </a:cubicBezTo>
                  <a:cubicBezTo>
                    <a:pt x="356" y="256"/>
                    <a:pt x="337" y="282"/>
                    <a:pt x="311" y="291"/>
                  </a:cubicBezTo>
                  <a:cubicBezTo>
                    <a:pt x="310" y="292"/>
                    <a:pt x="308" y="292"/>
                    <a:pt x="307" y="293"/>
                  </a:cubicBezTo>
                  <a:cubicBezTo>
                    <a:pt x="308" y="295"/>
                    <a:pt x="310" y="297"/>
                    <a:pt x="312" y="300"/>
                  </a:cubicBezTo>
                  <a:cubicBezTo>
                    <a:pt x="326" y="315"/>
                    <a:pt x="348" y="319"/>
                    <a:pt x="368" y="321"/>
                  </a:cubicBezTo>
                  <a:cubicBezTo>
                    <a:pt x="371" y="321"/>
                    <a:pt x="373" y="322"/>
                    <a:pt x="376" y="321"/>
                  </a:cubicBezTo>
                  <a:cubicBezTo>
                    <a:pt x="379" y="319"/>
                    <a:pt x="381" y="315"/>
                    <a:pt x="381" y="311"/>
                  </a:cubicBezTo>
                  <a:cubicBezTo>
                    <a:pt x="381" y="307"/>
                    <a:pt x="380" y="303"/>
                    <a:pt x="379" y="299"/>
                  </a:cubicBezTo>
                  <a:cubicBezTo>
                    <a:pt x="367" y="258"/>
                    <a:pt x="388" y="210"/>
                    <a:pt x="392" y="169"/>
                  </a:cubicBezTo>
                  <a:cubicBezTo>
                    <a:pt x="395" y="127"/>
                    <a:pt x="386" y="82"/>
                    <a:pt x="353" y="54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$ļïḋe">
              <a:extLst>
                <a:ext uri="{FF2B5EF4-FFF2-40B4-BE49-F238E27FC236}">
                  <a16:creationId xmlns:a16="http://schemas.microsoft.com/office/drawing/2014/main" id="{F1D2DAA6-0B18-4143-A7C1-FA4346940A01}"/>
                </a:ext>
              </a:extLst>
            </p:cNvPr>
            <p:cNvSpPr/>
            <p:nvPr/>
          </p:nvSpPr>
          <p:spPr bwMode="auto">
            <a:xfrm>
              <a:off x="8650288" y="4168776"/>
              <a:ext cx="449263" cy="1477963"/>
            </a:xfrm>
            <a:custGeom>
              <a:avLst/>
              <a:gdLst>
                <a:gd name="T0" fmla="*/ 0 w 283"/>
                <a:gd name="T1" fmla="*/ 104 h 931"/>
                <a:gd name="T2" fmla="*/ 283 w 283"/>
                <a:gd name="T3" fmla="*/ 0 h 931"/>
                <a:gd name="T4" fmla="*/ 225 w 283"/>
                <a:gd name="T5" fmla="*/ 495 h 931"/>
                <a:gd name="T6" fmla="*/ 259 w 283"/>
                <a:gd name="T7" fmla="*/ 922 h 931"/>
                <a:gd name="T8" fmla="*/ 260 w 283"/>
                <a:gd name="T9" fmla="*/ 925 h 931"/>
                <a:gd name="T10" fmla="*/ 259 w 283"/>
                <a:gd name="T11" fmla="*/ 925 h 931"/>
                <a:gd name="T12" fmla="*/ 259 w 283"/>
                <a:gd name="T13" fmla="*/ 925 h 931"/>
                <a:gd name="T14" fmla="*/ 203 w 283"/>
                <a:gd name="T15" fmla="*/ 931 h 931"/>
                <a:gd name="T16" fmla="*/ 203 w 283"/>
                <a:gd name="T17" fmla="*/ 931 h 931"/>
                <a:gd name="T18" fmla="*/ 201 w 283"/>
                <a:gd name="T19" fmla="*/ 931 h 931"/>
                <a:gd name="T20" fmla="*/ 77 w 283"/>
                <a:gd name="T21" fmla="*/ 550 h 931"/>
                <a:gd name="T22" fmla="*/ 11 w 283"/>
                <a:gd name="T23" fmla="*/ 145 h 931"/>
                <a:gd name="T24" fmla="*/ 0 w 283"/>
                <a:gd name="T25" fmla="*/ 104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3" h="931">
                  <a:moveTo>
                    <a:pt x="0" y="104"/>
                  </a:moveTo>
                  <a:lnTo>
                    <a:pt x="283" y="0"/>
                  </a:lnTo>
                  <a:lnTo>
                    <a:pt x="225" y="495"/>
                  </a:lnTo>
                  <a:lnTo>
                    <a:pt x="259" y="922"/>
                  </a:lnTo>
                  <a:lnTo>
                    <a:pt x="260" y="925"/>
                  </a:lnTo>
                  <a:lnTo>
                    <a:pt x="259" y="925"/>
                  </a:lnTo>
                  <a:lnTo>
                    <a:pt x="259" y="925"/>
                  </a:lnTo>
                  <a:lnTo>
                    <a:pt x="203" y="931"/>
                  </a:lnTo>
                  <a:lnTo>
                    <a:pt x="203" y="931"/>
                  </a:lnTo>
                  <a:lnTo>
                    <a:pt x="201" y="931"/>
                  </a:lnTo>
                  <a:lnTo>
                    <a:pt x="77" y="550"/>
                  </a:lnTo>
                  <a:lnTo>
                    <a:pt x="11" y="14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1iḋè">
              <a:extLst>
                <a:ext uri="{FF2B5EF4-FFF2-40B4-BE49-F238E27FC236}">
                  <a16:creationId xmlns:a16="http://schemas.microsoft.com/office/drawing/2014/main" id="{CED729C0-8096-48A7-BF4C-CAA477C300CE}"/>
                </a:ext>
              </a:extLst>
            </p:cNvPr>
            <p:cNvSpPr/>
            <p:nvPr/>
          </p:nvSpPr>
          <p:spPr bwMode="auto">
            <a:xfrm>
              <a:off x="8858250" y="5676901"/>
              <a:ext cx="234950" cy="174625"/>
            </a:xfrm>
            <a:custGeom>
              <a:avLst/>
              <a:gdLst>
                <a:gd name="T0" fmla="*/ 75 w 148"/>
                <a:gd name="T1" fmla="*/ 1 h 110"/>
                <a:gd name="T2" fmla="*/ 133 w 148"/>
                <a:gd name="T3" fmla="*/ 0 h 110"/>
                <a:gd name="T4" fmla="*/ 148 w 148"/>
                <a:gd name="T5" fmla="*/ 48 h 110"/>
                <a:gd name="T6" fmla="*/ 146 w 148"/>
                <a:gd name="T7" fmla="*/ 49 h 110"/>
                <a:gd name="T8" fmla="*/ 147 w 148"/>
                <a:gd name="T9" fmla="*/ 49 h 110"/>
                <a:gd name="T10" fmla="*/ 51 w 148"/>
                <a:gd name="T11" fmla="*/ 105 h 110"/>
                <a:gd name="T12" fmla="*/ 5 w 148"/>
                <a:gd name="T13" fmla="*/ 110 h 110"/>
                <a:gd name="T14" fmla="*/ 0 w 148"/>
                <a:gd name="T15" fmla="*/ 58 h 110"/>
                <a:gd name="T16" fmla="*/ 12 w 148"/>
                <a:gd name="T17" fmla="*/ 49 h 110"/>
                <a:gd name="T18" fmla="*/ 75 w 148"/>
                <a:gd name="T19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10">
                  <a:moveTo>
                    <a:pt x="75" y="1"/>
                  </a:moveTo>
                  <a:lnTo>
                    <a:pt x="133" y="0"/>
                  </a:lnTo>
                  <a:lnTo>
                    <a:pt x="148" y="48"/>
                  </a:lnTo>
                  <a:lnTo>
                    <a:pt x="146" y="49"/>
                  </a:lnTo>
                  <a:lnTo>
                    <a:pt x="147" y="49"/>
                  </a:lnTo>
                  <a:lnTo>
                    <a:pt x="51" y="105"/>
                  </a:lnTo>
                  <a:lnTo>
                    <a:pt x="5" y="110"/>
                  </a:lnTo>
                  <a:lnTo>
                    <a:pt x="0" y="58"/>
                  </a:lnTo>
                  <a:lnTo>
                    <a:pt x="12" y="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ś1idê">
              <a:extLst>
                <a:ext uri="{FF2B5EF4-FFF2-40B4-BE49-F238E27FC236}">
                  <a16:creationId xmlns:a16="http://schemas.microsoft.com/office/drawing/2014/main" id="{AFE64782-C1E4-4A93-B3EB-3EF4F3C5C191}"/>
                </a:ext>
              </a:extLst>
            </p:cNvPr>
            <p:cNvSpPr/>
            <p:nvPr/>
          </p:nvSpPr>
          <p:spPr bwMode="auto">
            <a:xfrm>
              <a:off x="8343900" y="4246563"/>
              <a:ext cx="468313" cy="1450975"/>
            </a:xfrm>
            <a:custGeom>
              <a:avLst/>
              <a:gdLst>
                <a:gd name="T0" fmla="*/ 0 w 295"/>
                <a:gd name="T1" fmla="*/ 64 h 914"/>
                <a:gd name="T2" fmla="*/ 86 w 295"/>
                <a:gd name="T3" fmla="*/ 911 h 914"/>
                <a:gd name="T4" fmla="*/ 141 w 295"/>
                <a:gd name="T5" fmla="*/ 914 h 914"/>
                <a:gd name="T6" fmla="*/ 198 w 295"/>
                <a:gd name="T7" fmla="*/ 456 h 914"/>
                <a:gd name="T8" fmla="*/ 295 w 295"/>
                <a:gd name="T9" fmla="*/ 0 h 914"/>
                <a:gd name="T10" fmla="*/ 0 w 295"/>
                <a:gd name="T11" fmla="*/ 6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914">
                  <a:moveTo>
                    <a:pt x="0" y="64"/>
                  </a:moveTo>
                  <a:lnTo>
                    <a:pt x="86" y="911"/>
                  </a:lnTo>
                  <a:lnTo>
                    <a:pt x="141" y="914"/>
                  </a:lnTo>
                  <a:lnTo>
                    <a:pt x="198" y="456"/>
                  </a:lnTo>
                  <a:lnTo>
                    <a:pt x="295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ŝḻíḑê">
              <a:extLst>
                <a:ext uri="{FF2B5EF4-FFF2-40B4-BE49-F238E27FC236}">
                  <a16:creationId xmlns:a16="http://schemas.microsoft.com/office/drawing/2014/main" id="{56151496-C534-42C5-B43B-3697820555DF}"/>
                </a:ext>
              </a:extLst>
            </p:cNvPr>
            <p:cNvSpPr/>
            <p:nvPr/>
          </p:nvSpPr>
          <p:spPr bwMode="auto">
            <a:xfrm>
              <a:off x="8361363" y="5724526"/>
              <a:ext cx="222250" cy="122238"/>
            </a:xfrm>
            <a:custGeom>
              <a:avLst/>
              <a:gdLst>
                <a:gd name="T0" fmla="*/ 75 w 140"/>
                <a:gd name="T1" fmla="*/ 0 h 77"/>
                <a:gd name="T2" fmla="*/ 0 w 140"/>
                <a:gd name="T3" fmla="*/ 42 h 77"/>
                <a:gd name="T4" fmla="*/ 7 w 140"/>
                <a:gd name="T5" fmla="*/ 77 h 77"/>
                <a:gd name="T6" fmla="*/ 140 w 140"/>
                <a:gd name="T7" fmla="*/ 56 h 77"/>
                <a:gd name="T8" fmla="*/ 133 w 140"/>
                <a:gd name="T9" fmla="*/ 7 h 77"/>
                <a:gd name="T10" fmla="*/ 75 w 140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77">
                  <a:moveTo>
                    <a:pt x="75" y="0"/>
                  </a:moveTo>
                  <a:lnTo>
                    <a:pt x="0" y="42"/>
                  </a:lnTo>
                  <a:lnTo>
                    <a:pt x="7" y="77"/>
                  </a:lnTo>
                  <a:lnTo>
                    <a:pt x="140" y="56"/>
                  </a:lnTo>
                  <a:lnTo>
                    <a:pt x="133" y="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ṥlíḓe">
              <a:extLst>
                <a:ext uri="{FF2B5EF4-FFF2-40B4-BE49-F238E27FC236}">
                  <a16:creationId xmlns:a16="http://schemas.microsoft.com/office/drawing/2014/main" id="{07892C8B-323E-4053-9EFD-250F69168F9C}"/>
                </a:ext>
              </a:extLst>
            </p:cNvPr>
            <p:cNvSpPr/>
            <p:nvPr/>
          </p:nvSpPr>
          <p:spPr bwMode="auto">
            <a:xfrm>
              <a:off x="8105775" y="2927351"/>
              <a:ext cx="1346200" cy="1835150"/>
            </a:xfrm>
            <a:custGeom>
              <a:avLst/>
              <a:gdLst>
                <a:gd name="T0" fmla="*/ 15 w 705"/>
                <a:gd name="T1" fmla="*/ 921 h 961"/>
                <a:gd name="T2" fmla="*/ 0 w 705"/>
                <a:gd name="T3" fmla="*/ 874 h 961"/>
                <a:gd name="T4" fmla="*/ 14 w 705"/>
                <a:gd name="T5" fmla="*/ 773 h 961"/>
                <a:gd name="T6" fmla="*/ 52 w 705"/>
                <a:gd name="T7" fmla="*/ 557 h 961"/>
                <a:gd name="T8" fmla="*/ 137 w 705"/>
                <a:gd name="T9" fmla="*/ 212 h 961"/>
                <a:gd name="T10" fmla="*/ 158 w 705"/>
                <a:gd name="T11" fmla="*/ 156 h 961"/>
                <a:gd name="T12" fmla="*/ 171 w 705"/>
                <a:gd name="T13" fmla="*/ 135 h 961"/>
                <a:gd name="T14" fmla="*/ 291 w 705"/>
                <a:gd name="T15" fmla="*/ 12 h 961"/>
                <a:gd name="T16" fmla="*/ 295 w 705"/>
                <a:gd name="T17" fmla="*/ 11 h 961"/>
                <a:gd name="T18" fmla="*/ 458 w 705"/>
                <a:gd name="T19" fmla="*/ 30 h 961"/>
                <a:gd name="T20" fmla="*/ 482 w 705"/>
                <a:gd name="T21" fmla="*/ 47 h 961"/>
                <a:gd name="T22" fmla="*/ 533 w 705"/>
                <a:gd name="T23" fmla="*/ 103 h 961"/>
                <a:gd name="T24" fmla="*/ 548 w 705"/>
                <a:gd name="T25" fmla="*/ 179 h 961"/>
                <a:gd name="T26" fmla="*/ 571 w 705"/>
                <a:gd name="T27" fmla="*/ 333 h 961"/>
                <a:gd name="T28" fmla="*/ 613 w 705"/>
                <a:gd name="T29" fmla="*/ 621 h 961"/>
                <a:gd name="T30" fmla="*/ 632 w 705"/>
                <a:gd name="T31" fmla="*/ 770 h 961"/>
                <a:gd name="T32" fmla="*/ 698 w 705"/>
                <a:gd name="T33" fmla="*/ 898 h 961"/>
                <a:gd name="T34" fmla="*/ 584 w 705"/>
                <a:gd name="T35" fmla="*/ 950 h 961"/>
                <a:gd name="T36" fmla="*/ 440 w 705"/>
                <a:gd name="T37" fmla="*/ 958 h 961"/>
                <a:gd name="T38" fmla="*/ 126 w 705"/>
                <a:gd name="T39" fmla="*/ 949 h 961"/>
                <a:gd name="T40" fmla="*/ 18 w 705"/>
                <a:gd name="T41" fmla="*/ 922 h 961"/>
                <a:gd name="T42" fmla="*/ 15 w 705"/>
                <a:gd name="T43" fmla="*/ 92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5" h="961">
                  <a:moveTo>
                    <a:pt x="15" y="921"/>
                  </a:moveTo>
                  <a:cubicBezTo>
                    <a:pt x="0" y="910"/>
                    <a:pt x="0" y="892"/>
                    <a:pt x="0" y="874"/>
                  </a:cubicBezTo>
                  <a:cubicBezTo>
                    <a:pt x="0" y="841"/>
                    <a:pt x="6" y="806"/>
                    <a:pt x="14" y="773"/>
                  </a:cubicBezTo>
                  <a:cubicBezTo>
                    <a:pt x="28" y="711"/>
                    <a:pt x="45" y="637"/>
                    <a:pt x="52" y="557"/>
                  </a:cubicBezTo>
                  <a:cubicBezTo>
                    <a:pt x="71" y="351"/>
                    <a:pt x="137" y="212"/>
                    <a:pt x="137" y="212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62" y="149"/>
                    <a:pt x="166" y="142"/>
                    <a:pt x="171" y="135"/>
                  </a:cubicBezTo>
                  <a:cubicBezTo>
                    <a:pt x="197" y="93"/>
                    <a:pt x="243" y="23"/>
                    <a:pt x="291" y="12"/>
                  </a:cubicBezTo>
                  <a:cubicBezTo>
                    <a:pt x="292" y="12"/>
                    <a:pt x="294" y="11"/>
                    <a:pt x="295" y="11"/>
                  </a:cubicBezTo>
                  <a:cubicBezTo>
                    <a:pt x="346" y="0"/>
                    <a:pt x="412" y="5"/>
                    <a:pt x="458" y="30"/>
                  </a:cubicBezTo>
                  <a:cubicBezTo>
                    <a:pt x="467" y="35"/>
                    <a:pt x="475" y="41"/>
                    <a:pt x="482" y="47"/>
                  </a:cubicBezTo>
                  <a:cubicBezTo>
                    <a:pt x="505" y="66"/>
                    <a:pt x="524" y="75"/>
                    <a:pt x="533" y="103"/>
                  </a:cubicBezTo>
                  <a:cubicBezTo>
                    <a:pt x="542" y="128"/>
                    <a:pt x="544" y="154"/>
                    <a:pt x="548" y="179"/>
                  </a:cubicBezTo>
                  <a:cubicBezTo>
                    <a:pt x="558" y="230"/>
                    <a:pt x="564" y="282"/>
                    <a:pt x="571" y="333"/>
                  </a:cubicBezTo>
                  <a:cubicBezTo>
                    <a:pt x="585" y="429"/>
                    <a:pt x="598" y="525"/>
                    <a:pt x="613" y="621"/>
                  </a:cubicBezTo>
                  <a:cubicBezTo>
                    <a:pt x="621" y="671"/>
                    <a:pt x="628" y="720"/>
                    <a:pt x="632" y="770"/>
                  </a:cubicBezTo>
                  <a:cubicBezTo>
                    <a:pt x="635" y="814"/>
                    <a:pt x="675" y="859"/>
                    <a:pt x="698" y="898"/>
                  </a:cubicBezTo>
                  <a:cubicBezTo>
                    <a:pt x="705" y="912"/>
                    <a:pt x="594" y="948"/>
                    <a:pt x="584" y="950"/>
                  </a:cubicBezTo>
                  <a:cubicBezTo>
                    <a:pt x="537" y="961"/>
                    <a:pt x="488" y="958"/>
                    <a:pt x="440" y="958"/>
                  </a:cubicBezTo>
                  <a:cubicBezTo>
                    <a:pt x="335" y="959"/>
                    <a:pt x="231" y="956"/>
                    <a:pt x="126" y="949"/>
                  </a:cubicBezTo>
                  <a:cubicBezTo>
                    <a:pt x="91" y="946"/>
                    <a:pt x="49" y="940"/>
                    <a:pt x="18" y="922"/>
                  </a:cubicBezTo>
                  <a:cubicBezTo>
                    <a:pt x="17" y="922"/>
                    <a:pt x="16" y="921"/>
                    <a:pt x="15" y="921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şľïḑê">
              <a:extLst>
                <a:ext uri="{FF2B5EF4-FFF2-40B4-BE49-F238E27FC236}">
                  <a16:creationId xmlns:a16="http://schemas.microsoft.com/office/drawing/2014/main" id="{5E2771DA-1F14-4D53-9927-DCAC50B674B6}"/>
                </a:ext>
              </a:extLst>
            </p:cNvPr>
            <p:cNvSpPr/>
            <p:nvPr/>
          </p:nvSpPr>
          <p:spPr bwMode="auto">
            <a:xfrm>
              <a:off x="8334375" y="2906713"/>
              <a:ext cx="741363" cy="1863725"/>
            </a:xfrm>
            <a:custGeom>
              <a:avLst/>
              <a:gdLst>
                <a:gd name="T0" fmla="*/ 232 w 388"/>
                <a:gd name="T1" fmla="*/ 16 h 976"/>
                <a:gd name="T2" fmla="*/ 299 w 388"/>
                <a:gd name="T3" fmla="*/ 134 h 976"/>
                <a:gd name="T4" fmla="*/ 340 w 388"/>
                <a:gd name="T5" fmla="*/ 696 h 976"/>
                <a:gd name="T6" fmla="*/ 388 w 388"/>
                <a:gd name="T7" fmla="*/ 970 h 976"/>
                <a:gd name="T8" fmla="*/ 207 w 388"/>
                <a:gd name="T9" fmla="*/ 976 h 976"/>
                <a:gd name="T10" fmla="*/ 0 w 388"/>
                <a:gd name="T11" fmla="*/ 960 h 976"/>
                <a:gd name="T12" fmla="*/ 82 w 388"/>
                <a:gd name="T13" fmla="*/ 737 h 976"/>
                <a:gd name="T14" fmla="*/ 120 w 388"/>
                <a:gd name="T15" fmla="*/ 166 h 976"/>
                <a:gd name="T16" fmla="*/ 232 w 388"/>
                <a:gd name="T17" fmla="*/ 1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76">
                  <a:moveTo>
                    <a:pt x="232" y="16"/>
                  </a:moveTo>
                  <a:cubicBezTo>
                    <a:pt x="232" y="16"/>
                    <a:pt x="291" y="0"/>
                    <a:pt x="299" y="134"/>
                  </a:cubicBezTo>
                  <a:cubicBezTo>
                    <a:pt x="307" y="267"/>
                    <a:pt x="321" y="604"/>
                    <a:pt x="340" y="696"/>
                  </a:cubicBezTo>
                  <a:cubicBezTo>
                    <a:pt x="359" y="788"/>
                    <a:pt x="388" y="970"/>
                    <a:pt x="388" y="970"/>
                  </a:cubicBezTo>
                  <a:cubicBezTo>
                    <a:pt x="207" y="976"/>
                    <a:pt x="207" y="976"/>
                    <a:pt x="207" y="976"/>
                  </a:cubicBezTo>
                  <a:cubicBezTo>
                    <a:pt x="0" y="960"/>
                    <a:pt x="0" y="960"/>
                    <a:pt x="0" y="960"/>
                  </a:cubicBezTo>
                  <a:cubicBezTo>
                    <a:pt x="0" y="960"/>
                    <a:pt x="71" y="829"/>
                    <a:pt x="82" y="737"/>
                  </a:cubicBezTo>
                  <a:cubicBezTo>
                    <a:pt x="93" y="644"/>
                    <a:pt x="74" y="297"/>
                    <a:pt x="120" y="166"/>
                  </a:cubicBezTo>
                  <a:cubicBezTo>
                    <a:pt x="166" y="36"/>
                    <a:pt x="176" y="19"/>
                    <a:pt x="23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šḻïďe">
              <a:extLst>
                <a:ext uri="{FF2B5EF4-FFF2-40B4-BE49-F238E27FC236}">
                  <a16:creationId xmlns:a16="http://schemas.microsoft.com/office/drawing/2014/main" id="{8B48D286-DB91-4F6A-AA37-AB5F60385EFF}"/>
                </a:ext>
              </a:extLst>
            </p:cNvPr>
            <p:cNvSpPr/>
            <p:nvPr/>
          </p:nvSpPr>
          <p:spPr bwMode="auto">
            <a:xfrm>
              <a:off x="8088313" y="2949576"/>
              <a:ext cx="574675" cy="555625"/>
            </a:xfrm>
            <a:custGeom>
              <a:avLst/>
              <a:gdLst>
                <a:gd name="T0" fmla="*/ 113 w 362"/>
                <a:gd name="T1" fmla="*/ 350 h 350"/>
                <a:gd name="T2" fmla="*/ 0 w 362"/>
                <a:gd name="T3" fmla="*/ 331 h 350"/>
                <a:gd name="T4" fmla="*/ 0 w 362"/>
                <a:gd name="T5" fmla="*/ 234 h 350"/>
                <a:gd name="T6" fmla="*/ 273 w 362"/>
                <a:gd name="T7" fmla="*/ 26 h 350"/>
                <a:gd name="T8" fmla="*/ 362 w 362"/>
                <a:gd name="T9" fmla="*/ 0 h 350"/>
                <a:gd name="T10" fmla="*/ 319 w 362"/>
                <a:gd name="T11" fmla="*/ 114 h 350"/>
                <a:gd name="T12" fmla="*/ 113 w 362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350">
                  <a:moveTo>
                    <a:pt x="113" y="350"/>
                  </a:moveTo>
                  <a:lnTo>
                    <a:pt x="0" y="331"/>
                  </a:lnTo>
                  <a:lnTo>
                    <a:pt x="0" y="234"/>
                  </a:lnTo>
                  <a:lnTo>
                    <a:pt x="273" y="26"/>
                  </a:lnTo>
                  <a:lnTo>
                    <a:pt x="362" y="0"/>
                  </a:lnTo>
                  <a:lnTo>
                    <a:pt x="319" y="114"/>
                  </a:lnTo>
                  <a:lnTo>
                    <a:pt x="113" y="35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ḻide">
              <a:extLst>
                <a:ext uri="{FF2B5EF4-FFF2-40B4-BE49-F238E27FC236}">
                  <a16:creationId xmlns:a16="http://schemas.microsoft.com/office/drawing/2014/main" id="{CF00C442-AA01-411E-A652-603CDFA968A9}"/>
                </a:ext>
              </a:extLst>
            </p:cNvPr>
            <p:cNvSpPr/>
            <p:nvPr/>
          </p:nvSpPr>
          <p:spPr bwMode="auto">
            <a:xfrm>
              <a:off x="8509000" y="2497138"/>
              <a:ext cx="227013" cy="490538"/>
            </a:xfrm>
            <a:custGeom>
              <a:avLst/>
              <a:gdLst>
                <a:gd name="T0" fmla="*/ 59 w 119"/>
                <a:gd name="T1" fmla="*/ 126 h 257"/>
                <a:gd name="T2" fmla="*/ 74 w 119"/>
                <a:gd name="T3" fmla="*/ 206 h 257"/>
                <a:gd name="T4" fmla="*/ 62 w 119"/>
                <a:gd name="T5" fmla="*/ 248 h 257"/>
                <a:gd name="T6" fmla="*/ 10 w 119"/>
                <a:gd name="T7" fmla="*/ 246 h 257"/>
                <a:gd name="T8" fmla="*/ 10 w 119"/>
                <a:gd name="T9" fmla="*/ 202 h 257"/>
                <a:gd name="T10" fmla="*/ 26 w 119"/>
                <a:gd name="T11" fmla="*/ 182 h 257"/>
                <a:gd name="T12" fmla="*/ 28 w 119"/>
                <a:gd name="T13" fmla="*/ 171 h 257"/>
                <a:gd name="T14" fmla="*/ 22 w 119"/>
                <a:gd name="T15" fmla="*/ 129 h 257"/>
                <a:gd name="T16" fmla="*/ 15 w 119"/>
                <a:gd name="T17" fmla="*/ 100 h 257"/>
                <a:gd name="T18" fmla="*/ 29 w 119"/>
                <a:gd name="T19" fmla="*/ 57 h 257"/>
                <a:gd name="T20" fmla="*/ 101 w 119"/>
                <a:gd name="T21" fmla="*/ 19 h 257"/>
                <a:gd name="T22" fmla="*/ 115 w 119"/>
                <a:gd name="T23" fmla="*/ 38 h 257"/>
                <a:gd name="T24" fmla="*/ 118 w 119"/>
                <a:gd name="T25" fmla="*/ 51 h 257"/>
                <a:gd name="T26" fmla="*/ 90 w 119"/>
                <a:gd name="T27" fmla="*/ 82 h 257"/>
                <a:gd name="T28" fmla="*/ 59 w 119"/>
                <a:gd name="T29" fmla="*/ 12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257">
                  <a:moveTo>
                    <a:pt x="59" y="126"/>
                  </a:moveTo>
                  <a:cubicBezTo>
                    <a:pt x="50" y="153"/>
                    <a:pt x="63" y="181"/>
                    <a:pt x="74" y="206"/>
                  </a:cubicBezTo>
                  <a:cubicBezTo>
                    <a:pt x="84" y="227"/>
                    <a:pt x="88" y="242"/>
                    <a:pt x="62" y="248"/>
                  </a:cubicBezTo>
                  <a:cubicBezTo>
                    <a:pt x="48" y="251"/>
                    <a:pt x="22" y="257"/>
                    <a:pt x="10" y="246"/>
                  </a:cubicBezTo>
                  <a:cubicBezTo>
                    <a:pt x="0" y="238"/>
                    <a:pt x="5" y="212"/>
                    <a:pt x="10" y="202"/>
                  </a:cubicBezTo>
                  <a:cubicBezTo>
                    <a:pt x="14" y="194"/>
                    <a:pt x="23" y="190"/>
                    <a:pt x="26" y="182"/>
                  </a:cubicBezTo>
                  <a:cubicBezTo>
                    <a:pt x="28" y="179"/>
                    <a:pt x="28" y="175"/>
                    <a:pt x="28" y="171"/>
                  </a:cubicBezTo>
                  <a:cubicBezTo>
                    <a:pt x="28" y="157"/>
                    <a:pt x="26" y="143"/>
                    <a:pt x="22" y="129"/>
                  </a:cubicBezTo>
                  <a:cubicBezTo>
                    <a:pt x="19" y="119"/>
                    <a:pt x="16" y="110"/>
                    <a:pt x="15" y="100"/>
                  </a:cubicBezTo>
                  <a:cubicBezTo>
                    <a:pt x="13" y="86"/>
                    <a:pt x="23" y="70"/>
                    <a:pt x="29" y="57"/>
                  </a:cubicBezTo>
                  <a:cubicBezTo>
                    <a:pt x="39" y="32"/>
                    <a:pt x="73" y="0"/>
                    <a:pt x="101" y="19"/>
                  </a:cubicBezTo>
                  <a:cubicBezTo>
                    <a:pt x="108" y="23"/>
                    <a:pt x="112" y="30"/>
                    <a:pt x="115" y="38"/>
                  </a:cubicBezTo>
                  <a:cubicBezTo>
                    <a:pt x="117" y="42"/>
                    <a:pt x="118" y="46"/>
                    <a:pt x="118" y="51"/>
                  </a:cubicBezTo>
                  <a:cubicBezTo>
                    <a:pt x="119" y="70"/>
                    <a:pt x="102" y="73"/>
                    <a:pt x="90" y="82"/>
                  </a:cubicBezTo>
                  <a:cubicBezTo>
                    <a:pt x="75" y="93"/>
                    <a:pt x="64" y="109"/>
                    <a:pt x="59" y="12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ṡľïḋé">
              <a:extLst>
                <a:ext uri="{FF2B5EF4-FFF2-40B4-BE49-F238E27FC236}">
                  <a16:creationId xmlns:a16="http://schemas.microsoft.com/office/drawing/2014/main" id="{F613BC6D-CBB7-441E-BF5A-D484BA152175}"/>
                </a:ext>
              </a:extLst>
            </p:cNvPr>
            <p:cNvSpPr/>
            <p:nvPr/>
          </p:nvSpPr>
          <p:spPr bwMode="auto">
            <a:xfrm>
              <a:off x="8604250" y="2536826"/>
              <a:ext cx="334963" cy="446088"/>
            </a:xfrm>
            <a:custGeom>
              <a:avLst/>
              <a:gdLst>
                <a:gd name="T0" fmla="*/ 151 w 175"/>
                <a:gd name="T1" fmla="*/ 70 h 234"/>
                <a:gd name="T2" fmla="*/ 2 w 175"/>
                <a:gd name="T3" fmla="*/ 84 h 234"/>
                <a:gd name="T4" fmla="*/ 10 w 175"/>
                <a:gd name="T5" fmla="*/ 159 h 234"/>
                <a:gd name="T6" fmla="*/ 63 w 175"/>
                <a:gd name="T7" fmla="*/ 210 h 234"/>
                <a:gd name="T8" fmla="*/ 64 w 175"/>
                <a:gd name="T9" fmla="*/ 210 h 234"/>
                <a:gd name="T10" fmla="*/ 64 w 175"/>
                <a:gd name="T11" fmla="*/ 229 h 234"/>
                <a:gd name="T12" fmla="*/ 66 w 175"/>
                <a:gd name="T13" fmla="*/ 233 h 234"/>
                <a:gd name="T14" fmla="*/ 70 w 175"/>
                <a:gd name="T15" fmla="*/ 234 h 234"/>
                <a:gd name="T16" fmla="*/ 94 w 175"/>
                <a:gd name="T17" fmla="*/ 233 h 234"/>
                <a:gd name="T18" fmla="*/ 105 w 175"/>
                <a:gd name="T19" fmla="*/ 231 h 234"/>
                <a:gd name="T20" fmla="*/ 113 w 175"/>
                <a:gd name="T21" fmla="*/ 209 h 234"/>
                <a:gd name="T22" fmla="*/ 112 w 175"/>
                <a:gd name="T23" fmla="*/ 203 h 234"/>
                <a:gd name="T24" fmla="*/ 151 w 175"/>
                <a:gd name="T25" fmla="*/ 7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34">
                  <a:moveTo>
                    <a:pt x="151" y="70"/>
                  </a:moveTo>
                  <a:cubicBezTo>
                    <a:pt x="116" y="5"/>
                    <a:pt x="11" y="0"/>
                    <a:pt x="2" y="84"/>
                  </a:cubicBezTo>
                  <a:cubicBezTo>
                    <a:pt x="0" y="109"/>
                    <a:pt x="0" y="135"/>
                    <a:pt x="10" y="159"/>
                  </a:cubicBezTo>
                  <a:cubicBezTo>
                    <a:pt x="19" y="183"/>
                    <a:pt x="38" y="204"/>
                    <a:pt x="63" y="210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4" y="216"/>
                    <a:pt x="64" y="223"/>
                    <a:pt x="64" y="229"/>
                  </a:cubicBezTo>
                  <a:cubicBezTo>
                    <a:pt x="64" y="231"/>
                    <a:pt x="65" y="232"/>
                    <a:pt x="66" y="233"/>
                  </a:cubicBezTo>
                  <a:cubicBezTo>
                    <a:pt x="67" y="234"/>
                    <a:pt x="68" y="234"/>
                    <a:pt x="70" y="234"/>
                  </a:cubicBezTo>
                  <a:cubicBezTo>
                    <a:pt x="78" y="234"/>
                    <a:pt x="86" y="234"/>
                    <a:pt x="94" y="233"/>
                  </a:cubicBezTo>
                  <a:cubicBezTo>
                    <a:pt x="97" y="233"/>
                    <a:pt x="101" y="233"/>
                    <a:pt x="105" y="231"/>
                  </a:cubicBezTo>
                  <a:cubicBezTo>
                    <a:pt x="112" y="227"/>
                    <a:pt x="114" y="217"/>
                    <a:pt x="113" y="209"/>
                  </a:cubicBezTo>
                  <a:cubicBezTo>
                    <a:pt x="112" y="207"/>
                    <a:pt x="112" y="205"/>
                    <a:pt x="112" y="203"/>
                  </a:cubicBezTo>
                  <a:cubicBezTo>
                    <a:pt x="154" y="179"/>
                    <a:pt x="175" y="112"/>
                    <a:pt x="151" y="70"/>
                  </a:cubicBez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ṡļîdé">
              <a:extLst>
                <a:ext uri="{FF2B5EF4-FFF2-40B4-BE49-F238E27FC236}">
                  <a16:creationId xmlns:a16="http://schemas.microsoft.com/office/drawing/2014/main" id="{8D7F57FB-C3DA-4B09-A6B6-638C48C0E223}"/>
                </a:ext>
              </a:extLst>
            </p:cNvPr>
            <p:cNvSpPr/>
            <p:nvPr/>
          </p:nvSpPr>
          <p:spPr bwMode="auto">
            <a:xfrm>
              <a:off x="8594725" y="2384426"/>
              <a:ext cx="531813" cy="582613"/>
            </a:xfrm>
            <a:custGeom>
              <a:avLst/>
              <a:gdLst>
                <a:gd name="T0" fmla="*/ 102 w 278"/>
                <a:gd name="T1" fmla="*/ 18 h 305"/>
                <a:gd name="T2" fmla="*/ 174 w 278"/>
                <a:gd name="T3" fmla="*/ 66 h 305"/>
                <a:gd name="T4" fmla="*/ 220 w 278"/>
                <a:gd name="T5" fmla="*/ 84 h 305"/>
                <a:gd name="T6" fmla="*/ 249 w 278"/>
                <a:gd name="T7" fmla="*/ 190 h 305"/>
                <a:gd name="T8" fmla="*/ 265 w 278"/>
                <a:gd name="T9" fmla="*/ 206 h 305"/>
                <a:gd name="T10" fmla="*/ 278 w 278"/>
                <a:gd name="T11" fmla="*/ 254 h 305"/>
                <a:gd name="T12" fmla="*/ 277 w 278"/>
                <a:gd name="T13" fmla="*/ 266 h 305"/>
                <a:gd name="T14" fmla="*/ 195 w 278"/>
                <a:gd name="T15" fmla="*/ 300 h 305"/>
                <a:gd name="T16" fmla="*/ 179 w 278"/>
                <a:gd name="T17" fmla="*/ 283 h 305"/>
                <a:gd name="T18" fmla="*/ 180 w 278"/>
                <a:gd name="T19" fmla="*/ 282 h 305"/>
                <a:gd name="T20" fmla="*/ 163 w 278"/>
                <a:gd name="T21" fmla="*/ 240 h 305"/>
                <a:gd name="T22" fmla="*/ 150 w 278"/>
                <a:gd name="T23" fmla="*/ 228 h 305"/>
                <a:gd name="T24" fmla="*/ 149 w 278"/>
                <a:gd name="T25" fmla="*/ 189 h 305"/>
                <a:gd name="T26" fmla="*/ 30 w 278"/>
                <a:gd name="T27" fmla="*/ 110 h 305"/>
                <a:gd name="T28" fmla="*/ 102 w 278"/>
                <a:gd name="T29" fmla="*/ 1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305">
                  <a:moveTo>
                    <a:pt x="102" y="18"/>
                  </a:moveTo>
                  <a:cubicBezTo>
                    <a:pt x="129" y="27"/>
                    <a:pt x="147" y="55"/>
                    <a:pt x="174" y="66"/>
                  </a:cubicBezTo>
                  <a:cubicBezTo>
                    <a:pt x="189" y="72"/>
                    <a:pt x="208" y="73"/>
                    <a:pt x="220" y="84"/>
                  </a:cubicBezTo>
                  <a:cubicBezTo>
                    <a:pt x="248" y="109"/>
                    <a:pt x="226" y="160"/>
                    <a:pt x="249" y="190"/>
                  </a:cubicBezTo>
                  <a:cubicBezTo>
                    <a:pt x="254" y="196"/>
                    <a:pt x="260" y="200"/>
                    <a:pt x="265" y="206"/>
                  </a:cubicBezTo>
                  <a:cubicBezTo>
                    <a:pt x="275" y="220"/>
                    <a:pt x="277" y="237"/>
                    <a:pt x="278" y="254"/>
                  </a:cubicBezTo>
                  <a:cubicBezTo>
                    <a:pt x="278" y="258"/>
                    <a:pt x="278" y="262"/>
                    <a:pt x="277" y="266"/>
                  </a:cubicBezTo>
                  <a:cubicBezTo>
                    <a:pt x="274" y="305"/>
                    <a:pt x="218" y="302"/>
                    <a:pt x="195" y="300"/>
                  </a:cubicBezTo>
                  <a:cubicBezTo>
                    <a:pt x="171" y="297"/>
                    <a:pt x="179" y="283"/>
                    <a:pt x="179" y="283"/>
                  </a:cubicBezTo>
                  <a:cubicBezTo>
                    <a:pt x="180" y="282"/>
                    <a:pt x="180" y="282"/>
                    <a:pt x="180" y="282"/>
                  </a:cubicBezTo>
                  <a:cubicBezTo>
                    <a:pt x="182" y="266"/>
                    <a:pt x="176" y="250"/>
                    <a:pt x="163" y="240"/>
                  </a:cubicBezTo>
                  <a:cubicBezTo>
                    <a:pt x="159" y="236"/>
                    <a:pt x="153" y="233"/>
                    <a:pt x="150" y="228"/>
                  </a:cubicBezTo>
                  <a:cubicBezTo>
                    <a:pt x="143" y="217"/>
                    <a:pt x="150" y="202"/>
                    <a:pt x="149" y="189"/>
                  </a:cubicBezTo>
                  <a:cubicBezTo>
                    <a:pt x="145" y="136"/>
                    <a:pt x="56" y="148"/>
                    <a:pt x="30" y="110"/>
                  </a:cubicBezTo>
                  <a:cubicBezTo>
                    <a:pt x="0" y="64"/>
                    <a:pt x="50" y="0"/>
                    <a:pt x="102" y="18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ślïdè">
              <a:extLst>
                <a:ext uri="{FF2B5EF4-FFF2-40B4-BE49-F238E27FC236}">
                  <a16:creationId xmlns:a16="http://schemas.microsoft.com/office/drawing/2014/main" id="{E5855DCD-7350-498A-A700-618818254334}"/>
                </a:ext>
              </a:extLst>
            </p:cNvPr>
            <p:cNvSpPr/>
            <p:nvPr/>
          </p:nvSpPr>
          <p:spPr bwMode="auto">
            <a:xfrm>
              <a:off x="8412163" y="3443288"/>
              <a:ext cx="155575" cy="85725"/>
            </a:xfrm>
            <a:custGeom>
              <a:avLst/>
              <a:gdLst>
                <a:gd name="T0" fmla="*/ 34 w 98"/>
                <a:gd name="T1" fmla="*/ 54 h 54"/>
                <a:gd name="T2" fmla="*/ 98 w 98"/>
                <a:gd name="T3" fmla="*/ 45 h 54"/>
                <a:gd name="T4" fmla="*/ 95 w 98"/>
                <a:gd name="T5" fmla="*/ 17 h 54"/>
                <a:gd name="T6" fmla="*/ 50 w 98"/>
                <a:gd name="T7" fmla="*/ 14 h 54"/>
                <a:gd name="T8" fmla="*/ 54 w 98"/>
                <a:gd name="T9" fmla="*/ 0 h 54"/>
                <a:gd name="T10" fmla="*/ 1 w 98"/>
                <a:gd name="T11" fmla="*/ 16 h 54"/>
                <a:gd name="T12" fmla="*/ 0 w 98"/>
                <a:gd name="T13" fmla="*/ 46 h 54"/>
                <a:gd name="T14" fmla="*/ 34 w 9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54">
                  <a:moveTo>
                    <a:pt x="34" y="54"/>
                  </a:moveTo>
                  <a:lnTo>
                    <a:pt x="98" y="45"/>
                  </a:lnTo>
                  <a:lnTo>
                    <a:pt x="95" y="17"/>
                  </a:lnTo>
                  <a:lnTo>
                    <a:pt x="50" y="14"/>
                  </a:lnTo>
                  <a:lnTo>
                    <a:pt x="54" y="0"/>
                  </a:lnTo>
                  <a:lnTo>
                    <a:pt x="1" y="16"/>
                  </a:lnTo>
                  <a:lnTo>
                    <a:pt x="0" y="46"/>
                  </a:lnTo>
                  <a:lnTo>
                    <a:pt x="34" y="54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ḷide">
              <a:extLst>
                <a:ext uri="{FF2B5EF4-FFF2-40B4-BE49-F238E27FC236}">
                  <a16:creationId xmlns:a16="http://schemas.microsoft.com/office/drawing/2014/main" id="{33D6681F-0576-4754-A787-00851AD44D70}"/>
                </a:ext>
              </a:extLst>
            </p:cNvPr>
            <p:cNvSpPr/>
            <p:nvPr/>
          </p:nvSpPr>
          <p:spPr bwMode="auto">
            <a:xfrm>
              <a:off x="8088313" y="3365501"/>
              <a:ext cx="349250" cy="177800"/>
            </a:xfrm>
            <a:custGeom>
              <a:avLst/>
              <a:gdLst>
                <a:gd name="T0" fmla="*/ 64 w 220"/>
                <a:gd name="T1" fmla="*/ 0 h 112"/>
                <a:gd name="T2" fmla="*/ 64 w 220"/>
                <a:gd name="T3" fmla="*/ 6 h 112"/>
                <a:gd name="T4" fmla="*/ 220 w 220"/>
                <a:gd name="T5" fmla="*/ 54 h 112"/>
                <a:gd name="T6" fmla="*/ 217 w 220"/>
                <a:gd name="T7" fmla="*/ 112 h 112"/>
                <a:gd name="T8" fmla="*/ 0 w 220"/>
                <a:gd name="T9" fmla="*/ 56 h 112"/>
                <a:gd name="T10" fmla="*/ 64 w 22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12">
                  <a:moveTo>
                    <a:pt x="64" y="0"/>
                  </a:moveTo>
                  <a:lnTo>
                    <a:pt x="64" y="6"/>
                  </a:lnTo>
                  <a:lnTo>
                    <a:pt x="220" y="54"/>
                  </a:lnTo>
                  <a:lnTo>
                    <a:pt x="217" y="112"/>
                  </a:lnTo>
                  <a:lnTo>
                    <a:pt x="0" y="5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$ḻïḓe">
              <a:extLst>
                <a:ext uri="{FF2B5EF4-FFF2-40B4-BE49-F238E27FC236}">
                  <a16:creationId xmlns:a16="http://schemas.microsoft.com/office/drawing/2014/main" id="{75BBF564-BE41-4699-8BCA-225476DCCC0D}"/>
                </a:ext>
              </a:extLst>
            </p:cNvPr>
            <p:cNvSpPr/>
            <p:nvPr/>
          </p:nvSpPr>
          <p:spPr bwMode="auto">
            <a:xfrm>
              <a:off x="5154613" y="1184276"/>
              <a:ext cx="434975" cy="434975"/>
            </a:xfrm>
            <a:prstGeom prst="ellipse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šļiḑè">
              <a:extLst>
                <a:ext uri="{FF2B5EF4-FFF2-40B4-BE49-F238E27FC236}">
                  <a16:creationId xmlns:a16="http://schemas.microsoft.com/office/drawing/2014/main" id="{B2941E2E-F73A-4668-836B-D62FDF71274F}"/>
                </a:ext>
              </a:extLst>
            </p:cNvPr>
            <p:cNvSpPr/>
            <p:nvPr/>
          </p:nvSpPr>
          <p:spPr bwMode="auto">
            <a:xfrm>
              <a:off x="7324725" y="1624013"/>
              <a:ext cx="300038" cy="300038"/>
            </a:xfrm>
            <a:prstGeom prst="ellipse">
              <a:avLst/>
            </a:pr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ļîďe">
              <a:extLst>
                <a:ext uri="{FF2B5EF4-FFF2-40B4-BE49-F238E27FC236}">
                  <a16:creationId xmlns:a16="http://schemas.microsoft.com/office/drawing/2014/main" id="{1488ED24-5D2E-4661-BD48-CD7CE3C39649}"/>
                </a:ext>
              </a:extLst>
            </p:cNvPr>
            <p:cNvSpPr/>
            <p:nvPr/>
          </p:nvSpPr>
          <p:spPr bwMode="auto">
            <a:xfrm>
              <a:off x="5700713" y="2239963"/>
              <a:ext cx="223838" cy="222250"/>
            </a:xfrm>
            <a:prstGeom prst="ellipse">
              <a:avLst/>
            </a:pr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ṡḷídé">
              <a:extLst>
                <a:ext uri="{FF2B5EF4-FFF2-40B4-BE49-F238E27FC236}">
                  <a16:creationId xmlns:a16="http://schemas.microsoft.com/office/drawing/2014/main" id="{3BD9B88F-91BB-4028-B617-04DCEB32F10E}"/>
                </a:ext>
              </a:extLst>
            </p:cNvPr>
            <p:cNvSpPr/>
            <p:nvPr/>
          </p:nvSpPr>
          <p:spPr bwMode="auto">
            <a:xfrm>
              <a:off x="5514975" y="3094038"/>
              <a:ext cx="512763" cy="215900"/>
            </a:xfrm>
            <a:prstGeom prst="rect">
              <a:avLst/>
            </a:prstGeom>
            <a:solidFill>
              <a:srgbClr val="2A2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ṣļîďê">
              <a:extLst>
                <a:ext uri="{FF2B5EF4-FFF2-40B4-BE49-F238E27FC236}">
                  <a16:creationId xmlns:a16="http://schemas.microsoft.com/office/drawing/2014/main" id="{4B4BABD7-5936-4DAA-8EA2-14FD359A2C65}"/>
                </a:ext>
              </a:extLst>
            </p:cNvPr>
            <p:cNvSpPr/>
            <p:nvPr/>
          </p:nvSpPr>
          <p:spPr bwMode="auto">
            <a:xfrm>
              <a:off x="7993063" y="3632201"/>
              <a:ext cx="855663" cy="511175"/>
            </a:xfrm>
            <a:custGeom>
              <a:avLst/>
              <a:gdLst>
                <a:gd name="T0" fmla="*/ 539 w 539"/>
                <a:gd name="T1" fmla="*/ 216 h 322"/>
                <a:gd name="T2" fmla="*/ 492 w 539"/>
                <a:gd name="T3" fmla="*/ 322 h 322"/>
                <a:gd name="T4" fmla="*/ 0 w 539"/>
                <a:gd name="T5" fmla="*/ 105 h 322"/>
                <a:gd name="T6" fmla="*/ 46 w 539"/>
                <a:gd name="T7" fmla="*/ 0 h 322"/>
                <a:gd name="T8" fmla="*/ 539 w 539"/>
                <a:gd name="T9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9" h="322">
                  <a:moveTo>
                    <a:pt x="539" y="216"/>
                  </a:moveTo>
                  <a:lnTo>
                    <a:pt x="492" y="322"/>
                  </a:lnTo>
                  <a:lnTo>
                    <a:pt x="0" y="105"/>
                  </a:lnTo>
                  <a:lnTo>
                    <a:pt x="46" y="0"/>
                  </a:lnTo>
                  <a:lnTo>
                    <a:pt x="539" y="216"/>
                  </a:lnTo>
                  <a:close/>
                </a:path>
              </a:pathLst>
            </a:custGeom>
            <a:solidFill>
              <a:srgbClr val="2E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ṣľide">
              <a:extLst>
                <a:ext uri="{FF2B5EF4-FFF2-40B4-BE49-F238E27FC236}">
                  <a16:creationId xmlns:a16="http://schemas.microsoft.com/office/drawing/2014/main" id="{F29B449F-2262-4214-9315-6B9ED7434961}"/>
                </a:ext>
              </a:extLst>
            </p:cNvPr>
            <p:cNvSpPr/>
            <p:nvPr/>
          </p:nvSpPr>
          <p:spPr bwMode="auto">
            <a:xfrm>
              <a:off x="8499475" y="3841751"/>
              <a:ext cx="590550" cy="412750"/>
            </a:xfrm>
            <a:custGeom>
              <a:avLst/>
              <a:gdLst>
                <a:gd name="T0" fmla="*/ 296 w 309"/>
                <a:gd name="T1" fmla="*/ 172 h 216"/>
                <a:gd name="T2" fmla="*/ 296 w 309"/>
                <a:gd name="T3" fmla="*/ 173 h 216"/>
                <a:gd name="T4" fmla="*/ 237 w 309"/>
                <a:gd name="T5" fmla="*/ 207 h 216"/>
                <a:gd name="T6" fmla="*/ 0 w 309"/>
                <a:gd name="T7" fmla="*/ 105 h 216"/>
                <a:gd name="T8" fmla="*/ 44 w 309"/>
                <a:gd name="T9" fmla="*/ 0 h 216"/>
                <a:gd name="T10" fmla="*/ 281 w 309"/>
                <a:gd name="T11" fmla="*/ 106 h 216"/>
                <a:gd name="T12" fmla="*/ 296 w 309"/>
                <a:gd name="T13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16">
                  <a:moveTo>
                    <a:pt x="296" y="172"/>
                  </a:moveTo>
                  <a:cubicBezTo>
                    <a:pt x="296" y="173"/>
                    <a:pt x="296" y="173"/>
                    <a:pt x="296" y="173"/>
                  </a:cubicBezTo>
                  <a:cubicBezTo>
                    <a:pt x="284" y="201"/>
                    <a:pt x="257" y="216"/>
                    <a:pt x="237" y="20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302" y="115"/>
                    <a:pt x="309" y="145"/>
                    <a:pt x="296" y="172"/>
                  </a:cubicBezTo>
                  <a:close/>
                </a:path>
              </a:pathLst>
            </a:custGeom>
            <a:solidFill>
              <a:srgbClr val="2E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śļîḑe">
              <a:extLst>
                <a:ext uri="{FF2B5EF4-FFF2-40B4-BE49-F238E27FC236}">
                  <a16:creationId xmlns:a16="http://schemas.microsoft.com/office/drawing/2014/main" id="{CED2EA4D-387F-4F0D-8D4C-6E28F8F4F83D}"/>
                </a:ext>
              </a:extLst>
            </p:cNvPr>
            <p:cNvSpPr/>
            <p:nvPr/>
          </p:nvSpPr>
          <p:spPr bwMode="auto">
            <a:xfrm>
              <a:off x="7154863" y="2968626"/>
              <a:ext cx="1244600" cy="1249363"/>
            </a:xfrm>
            <a:custGeom>
              <a:avLst/>
              <a:gdLst>
                <a:gd name="T0" fmla="*/ 443 w 652"/>
                <a:gd name="T1" fmla="*/ 64 h 655"/>
                <a:gd name="T2" fmla="*/ 588 w 652"/>
                <a:gd name="T3" fmla="*/ 443 h 655"/>
                <a:gd name="T4" fmla="*/ 210 w 652"/>
                <a:gd name="T5" fmla="*/ 592 h 655"/>
                <a:gd name="T6" fmla="*/ 64 w 652"/>
                <a:gd name="T7" fmla="*/ 212 h 655"/>
                <a:gd name="T8" fmla="*/ 443 w 652"/>
                <a:gd name="T9" fmla="*/ 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655">
                  <a:moveTo>
                    <a:pt x="443" y="64"/>
                  </a:moveTo>
                  <a:cubicBezTo>
                    <a:pt x="587" y="128"/>
                    <a:pt x="652" y="298"/>
                    <a:pt x="588" y="443"/>
                  </a:cubicBezTo>
                  <a:cubicBezTo>
                    <a:pt x="524" y="589"/>
                    <a:pt x="354" y="655"/>
                    <a:pt x="210" y="592"/>
                  </a:cubicBezTo>
                  <a:cubicBezTo>
                    <a:pt x="65" y="528"/>
                    <a:pt x="0" y="358"/>
                    <a:pt x="64" y="212"/>
                  </a:cubicBezTo>
                  <a:cubicBezTo>
                    <a:pt x="129" y="66"/>
                    <a:pt x="298" y="0"/>
                    <a:pt x="443" y="64"/>
                  </a:cubicBezTo>
                  <a:close/>
                </a:path>
              </a:pathLst>
            </a:custGeom>
            <a:solidFill>
              <a:srgbClr val="2E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ḷïḋe">
              <a:extLst>
                <a:ext uri="{FF2B5EF4-FFF2-40B4-BE49-F238E27FC236}">
                  <a16:creationId xmlns:a16="http://schemas.microsoft.com/office/drawing/2014/main" id="{6A989A94-E81A-409C-8797-C226F55D5710}"/>
                </a:ext>
              </a:extLst>
            </p:cNvPr>
            <p:cNvSpPr/>
            <p:nvPr/>
          </p:nvSpPr>
          <p:spPr bwMode="auto">
            <a:xfrm>
              <a:off x="7242175" y="3055938"/>
              <a:ext cx="1071563" cy="1076325"/>
            </a:xfrm>
            <a:custGeom>
              <a:avLst/>
              <a:gdLst>
                <a:gd name="T0" fmla="*/ 380 w 561"/>
                <a:gd name="T1" fmla="*/ 55 h 564"/>
                <a:gd name="T2" fmla="*/ 506 w 561"/>
                <a:gd name="T3" fmla="*/ 381 h 564"/>
                <a:gd name="T4" fmla="*/ 180 w 561"/>
                <a:gd name="T5" fmla="*/ 509 h 564"/>
                <a:gd name="T6" fmla="*/ 55 w 561"/>
                <a:gd name="T7" fmla="*/ 182 h 564"/>
                <a:gd name="T8" fmla="*/ 380 w 561"/>
                <a:gd name="T9" fmla="*/ 55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564">
                  <a:moveTo>
                    <a:pt x="380" y="55"/>
                  </a:moveTo>
                  <a:cubicBezTo>
                    <a:pt x="505" y="110"/>
                    <a:pt x="561" y="256"/>
                    <a:pt x="506" y="381"/>
                  </a:cubicBezTo>
                  <a:cubicBezTo>
                    <a:pt x="450" y="506"/>
                    <a:pt x="304" y="564"/>
                    <a:pt x="180" y="509"/>
                  </a:cubicBezTo>
                  <a:cubicBezTo>
                    <a:pt x="56" y="454"/>
                    <a:pt x="0" y="308"/>
                    <a:pt x="55" y="182"/>
                  </a:cubicBezTo>
                  <a:cubicBezTo>
                    <a:pt x="110" y="57"/>
                    <a:pt x="256" y="0"/>
                    <a:pt x="380" y="5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ṩlîdé">
              <a:extLst>
                <a:ext uri="{FF2B5EF4-FFF2-40B4-BE49-F238E27FC236}">
                  <a16:creationId xmlns:a16="http://schemas.microsoft.com/office/drawing/2014/main" id="{0EC7255F-9948-46E6-B59C-C3BB17A344B9}"/>
                </a:ext>
              </a:extLst>
            </p:cNvPr>
            <p:cNvSpPr/>
            <p:nvPr/>
          </p:nvSpPr>
          <p:spPr bwMode="auto">
            <a:xfrm>
              <a:off x="8475663" y="3822701"/>
              <a:ext cx="111125" cy="223838"/>
            </a:xfrm>
            <a:custGeom>
              <a:avLst/>
              <a:gdLst>
                <a:gd name="T0" fmla="*/ 15 w 58"/>
                <a:gd name="T1" fmla="*/ 111 h 117"/>
                <a:gd name="T2" fmla="*/ 56 w 58"/>
                <a:gd name="T3" fmla="*/ 11 h 117"/>
                <a:gd name="T4" fmla="*/ 53 w 58"/>
                <a:gd name="T5" fmla="*/ 2 h 117"/>
                <a:gd name="T6" fmla="*/ 52 w 58"/>
                <a:gd name="T7" fmla="*/ 2 h 117"/>
                <a:gd name="T8" fmla="*/ 42 w 58"/>
                <a:gd name="T9" fmla="*/ 5 h 117"/>
                <a:gd name="T10" fmla="*/ 1 w 58"/>
                <a:gd name="T11" fmla="*/ 106 h 117"/>
                <a:gd name="T12" fmla="*/ 5 w 58"/>
                <a:gd name="T13" fmla="*/ 115 h 117"/>
                <a:gd name="T14" fmla="*/ 6 w 58"/>
                <a:gd name="T15" fmla="*/ 115 h 117"/>
                <a:gd name="T16" fmla="*/ 15 w 58"/>
                <a:gd name="T17" fmla="*/ 11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7">
                  <a:moveTo>
                    <a:pt x="15" y="111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58" y="8"/>
                    <a:pt x="56" y="4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0"/>
                    <a:pt x="44" y="1"/>
                    <a:pt x="42" y="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0" y="109"/>
                    <a:pt x="2" y="114"/>
                    <a:pt x="5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9" y="117"/>
                    <a:pt x="13" y="115"/>
                    <a:pt x="15" y="11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ṥlíďe">
              <a:extLst>
                <a:ext uri="{FF2B5EF4-FFF2-40B4-BE49-F238E27FC236}">
                  <a16:creationId xmlns:a16="http://schemas.microsoft.com/office/drawing/2014/main" id="{998D7499-72B3-4DCD-8EEF-2ED41F94551B}"/>
                </a:ext>
              </a:extLst>
            </p:cNvPr>
            <p:cNvSpPr/>
            <p:nvPr/>
          </p:nvSpPr>
          <p:spPr bwMode="auto">
            <a:xfrm>
              <a:off x="7267575" y="3097213"/>
              <a:ext cx="1008063" cy="1006475"/>
            </a:xfrm>
            <a:custGeom>
              <a:avLst/>
              <a:gdLst>
                <a:gd name="T0" fmla="*/ 506 w 528"/>
                <a:gd name="T1" fmla="*/ 226 h 527"/>
                <a:gd name="T2" fmla="*/ 468 w 528"/>
                <a:gd name="T3" fmla="*/ 396 h 527"/>
                <a:gd name="T4" fmla="*/ 330 w 528"/>
                <a:gd name="T5" fmla="*/ 498 h 527"/>
                <a:gd name="T6" fmla="*/ 157 w 528"/>
                <a:gd name="T7" fmla="*/ 483 h 527"/>
                <a:gd name="T8" fmla="*/ 40 w 528"/>
                <a:gd name="T9" fmla="*/ 360 h 527"/>
                <a:gd name="T10" fmla="*/ 33 w 528"/>
                <a:gd name="T11" fmla="*/ 184 h 527"/>
                <a:gd name="T12" fmla="*/ 139 w 528"/>
                <a:gd name="T13" fmla="*/ 52 h 527"/>
                <a:gd name="T14" fmla="*/ 312 w 528"/>
                <a:gd name="T15" fmla="*/ 21 h 527"/>
                <a:gd name="T16" fmla="*/ 456 w 528"/>
                <a:gd name="T17" fmla="*/ 110 h 527"/>
                <a:gd name="T18" fmla="*/ 506 w 528"/>
                <a:gd name="T19" fmla="*/ 226 h 527"/>
                <a:gd name="T20" fmla="*/ 519 w 528"/>
                <a:gd name="T21" fmla="*/ 225 h 527"/>
                <a:gd name="T22" fmla="*/ 439 w 528"/>
                <a:gd name="T23" fmla="*/ 71 h 527"/>
                <a:gd name="T24" fmla="*/ 282 w 528"/>
                <a:gd name="T25" fmla="*/ 4 h 527"/>
                <a:gd name="T26" fmla="*/ 114 w 528"/>
                <a:gd name="T27" fmla="*/ 53 h 527"/>
                <a:gd name="T28" fmla="*/ 17 w 528"/>
                <a:gd name="T29" fmla="*/ 193 h 527"/>
                <a:gd name="T30" fmla="*/ 29 w 528"/>
                <a:gd name="T31" fmla="*/ 369 h 527"/>
                <a:gd name="T32" fmla="*/ 146 w 528"/>
                <a:gd name="T33" fmla="*/ 492 h 527"/>
                <a:gd name="T34" fmla="*/ 318 w 528"/>
                <a:gd name="T35" fmla="*/ 514 h 527"/>
                <a:gd name="T36" fmla="*/ 464 w 528"/>
                <a:gd name="T37" fmla="*/ 423 h 527"/>
                <a:gd name="T38" fmla="*/ 519 w 528"/>
                <a:gd name="T39" fmla="*/ 225 h 527"/>
                <a:gd name="T40" fmla="*/ 506 w 528"/>
                <a:gd name="T41" fmla="*/ 22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8" h="527">
                  <a:moveTo>
                    <a:pt x="506" y="226"/>
                  </a:moveTo>
                  <a:cubicBezTo>
                    <a:pt x="514" y="285"/>
                    <a:pt x="500" y="346"/>
                    <a:pt x="468" y="396"/>
                  </a:cubicBezTo>
                  <a:cubicBezTo>
                    <a:pt x="436" y="445"/>
                    <a:pt x="386" y="481"/>
                    <a:pt x="330" y="498"/>
                  </a:cubicBezTo>
                  <a:cubicBezTo>
                    <a:pt x="273" y="515"/>
                    <a:pt x="210" y="509"/>
                    <a:pt x="157" y="483"/>
                  </a:cubicBezTo>
                  <a:cubicBezTo>
                    <a:pt x="105" y="458"/>
                    <a:pt x="63" y="413"/>
                    <a:pt x="40" y="360"/>
                  </a:cubicBezTo>
                  <a:cubicBezTo>
                    <a:pt x="16" y="305"/>
                    <a:pt x="14" y="241"/>
                    <a:pt x="33" y="184"/>
                  </a:cubicBezTo>
                  <a:cubicBezTo>
                    <a:pt x="51" y="129"/>
                    <a:pt x="90" y="82"/>
                    <a:pt x="139" y="52"/>
                  </a:cubicBezTo>
                  <a:cubicBezTo>
                    <a:pt x="191" y="21"/>
                    <a:pt x="253" y="10"/>
                    <a:pt x="312" y="21"/>
                  </a:cubicBezTo>
                  <a:cubicBezTo>
                    <a:pt x="369" y="32"/>
                    <a:pt x="420" y="65"/>
                    <a:pt x="456" y="110"/>
                  </a:cubicBezTo>
                  <a:cubicBezTo>
                    <a:pt x="483" y="143"/>
                    <a:pt x="500" y="184"/>
                    <a:pt x="506" y="226"/>
                  </a:cubicBezTo>
                  <a:cubicBezTo>
                    <a:pt x="507" y="235"/>
                    <a:pt x="520" y="233"/>
                    <a:pt x="519" y="225"/>
                  </a:cubicBezTo>
                  <a:cubicBezTo>
                    <a:pt x="510" y="166"/>
                    <a:pt x="482" y="112"/>
                    <a:pt x="439" y="71"/>
                  </a:cubicBezTo>
                  <a:cubicBezTo>
                    <a:pt x="396" y="32"/>
                    <a:pt x="340" y="8"/>
                    <a:pt x="282" y="4"/>
                  </a:cubicBezTo>
                  <a:cubicBezTo>
                    <a:pt x="223" y="0"/>
                    <a:pt x="162" y="18"/>
                    <a:pt x="114" y="53"/>
                  </a:cubicBezTo>
                  <a:cubicBezTo>
                    <a:pt x="67" y="87"/>
                    <a:pt x="32" y="137"/>
                    <a:pt x="17" y="193"/>
                  </a:cubicBezTo>
                  <a:cubicBezTo>
                    <a:pt x="0" y="251"/>
                    <a:pt x="5" y="314"/>
                    <a:pt x="29" y="369"/>
                  </a:cubicBezTo>
                  <a:cubicBezTo>
                    <a:pt x="53" y="422"/>
                    <a:pt x="94" y="465"/>
                    <a:pt x="146" y="492"/>
                  </a:cubicBezTo>
                  <a:cubicBezTo>
                    <a:pt x="198" y="520"/>
                    <a:pt x="260" y="527"/>
                    <a:pt x="318" y="514"/>
                  </a:cubicBezTo>
                  <a:cubicBezTo>
                    <a:pt x="375" y="502"/>
                    <a:pt x="427" y="469"/>
                    <a:pt x="464" y="423"/>
                  </a:cubicBezTo>
                  <a:cubicBezTo>
                    <a:pt x="509" y="368"/>
                    <a:pt x="528" y="295"/>
                    <a:pt x="519" y="225"/>
                  </a:cubicBezTo>
                  <a:cubicBezTo>
                    <a:pt x="518" y="216"/>
                    <a:pt x="505" y="218"/>
                    <a:pt x="506" y="22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ṥḻîḓê">
              <a:extLst>
                <a:ext uri="{FF2B5EF4-FFF2-40B4-BE49-F238E27FC236}">
                  <a16:creationId xmlns:a16="http://schemas.microsoft.com/office/drawing/2014/main" id="{01A85D74-90A5-4D5B-AC9F-8CABCFCEF381}"/>
                </a:ext>
              </a:extLst>
            </p:cNvPr>
            <p:cNvSpPr/>
            <p:nvPr/>
          </p:nvSpPr>
          <p:spPr bwMode="auto">
            <a:xfrm>
              <a:off x="8483600" y="3819526"/>
              <a:ext cx="512763" cy="319088"/>
            </a:xfrm>
            <a:custGeom>
              <a:avLst/>
              <a:gdLst>
                <a:gd name="T0" fmla="*/ 322 w 323"/>
                <a:gd name="T1" fmla="*/ 201 h 201"/>
                <a:gd name="T2" fmla="*/ 323 w 323"/>
                <a:gd name="T3" fmla="*/ 201 h 201"/>
                <a:gd name="T4" fmla="*/ 323 w 323"/>
                <a:gd name="T5" fmla="*/ 201 h 201"/>
                <a:gd name="T6" fmla="*/ 322 w 323"/>
                <a:gd name="T7" fmla="*/ 201 h 201"/>
                <a:gd name="T8" fmla="*/ 1 w 323"/>
                <a:gd name="T9" fmla="*/ 0 h 201"/>
                <a:gd name="T10" fmla="*/ 0 w 323"/>
                <a:gd name="T11" fmla="*/ 0 h 201"/>
                <a:gd name="T12" fmla="*/ 1 w 323"/>
                <a:gd name="T13" fmla="*/ 0 h 201"/>
                <a:gd name="T14" fmla="*/ 1 w 323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201">
                  <a:moveTo>
                    <a:pt x="322" y="201"/>
                  </a:moveTo>
                  <a:lnTo>
                    <a:pt x="323" y="201"/>
                  </a:lnTo>
                  <a:lnTo>
                    <a:pt x="323" y="201"/>
                  </a:lnTo>
                  <a:lnTo>
                    <a:pt x="322" y="201"/>
                  </a:lnTo>
                  <a:close/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ṩḻîḓé">
              <a:extLst>
                <a:ext uri="{FF2B5EF4-FFF2-40B4-BE49-F238E27FC236}">
                  <a16:creationId xmlns:a16="http://schemas.microsoft.com/office/drawing/2014/main" id="{51CA7329-D8E1-4D6D-A6C8-63C937376868}"/>
                </a:ext>
              </a:extLst>
            </p:cNvPr>
            <p:cNvSpPr/>
            <p:nvPr/>
          </p:nvSpPr>
          <p:spPr bwMode="auto">
            <a:xfrm>
              <a:off x="8642350" y="3897313"/>
              <a:ext cx="168275" cy="123825"/>
            </a:xfrm>
            <a:custGeom>
              <a:avLst/>
              <a:gdLst>
                <a:gd name="T0" fmla="*/ 77 w 106"/>
                <a:gd name="T1" fmla="*/ 55 h 78"/>
                <a:gd name="T2" fmla="*/ 11 w 106"/>
                <a:gd name="T3" fmla="*/ 78 h 78"/>
                <a:gd name="T4" fmla="*/ 0 w 106"/>
                <a:gd name="T5" fmla="*/ 49 h 78"/>
                <a:gd name="T6" fmla="*/ 42 w 106"/>
                <a:gd name="T7" fmla="*/ 24 h 78"/>
                <a:gd name="T8" fmla="*/ 30 w 106"/>
                <a:gd name="T9" fmla="*/ 13 h 78"/>
                <a:gd name="T10" fmla="*/ 90 w 106"/>
                <a:gd name="T11" fmla="*/ 0 h 78"/>
                <a:gd name="T12" fmla="*/ 106 w 106"/>
                <a:gd name="T13" fmla="*/ 28 h 78"/>
                <a:gd name="T14" fmla="*/ 77 w 106"/>
                <a:gd name="T15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8">
                  <a:moveTo>
                    <a:pt x="77" y="55"/>
                  </a:moveTo>
                  <a:lnTo>
                    <a:pt x="11" y="78"/>
                  </a:lnTo>
                  <a:lnTo>
                    <a:pt x="0" y="49"/>
                  </a:lnTo>
                  <a:lnTo>
                    <a:pt x="42" y="24"/>
                  </a:lnTo>
                  <a:lnTo>
                    <a:pt x="30" y="13"/>
                  </a:lnTo>
                  <a:lnTo>
                    <a:pt x="90" y="0"/>
                  </a:lnTo>
                  <a:lnTo>
                    <a:pt x="106" y="28"/>
                  </a:lnTo>
                  <a:lnTo>
                    <a:pt x="77" y="55"/>
                  </a:lnTo>
                  <a:close/>
                </a:path>
              </a:pathLst>
            </a:custGeom>
            <a:solidFill>
              <a:srgbClr val="EAC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ŝḻîḋe">
              <a:extLst>
                <a:ext uri="{FF2B5EF4-FFF2-40B4-BE49-F238E27FC236}">
                  <a16:creationId xmlns:a16="http://schemas.microsoft.com/office/drawing/2014/main" id="{B1A8C605-8361-45B2-A724-89965E0D9B53}"/>
                </a:ext>
              </a:extLst>
            </p:cNvPr>
            <p:cNvSpPr/>
            <p:nvPr/>
          </p:nvSpPr>
          <p:spPr bwMode="auto">
            <a:xfrm>
              <a:off x="8763000" y="3017838"/>
              <a:ext cx="584200" cy="979488"/>
            </a:xfrm>
            <a:custGeom>
              <a:avLst/>
              <a:gdLst>
                <a:gd name="T0" fmla="*/ 144 w 368"/>
                <a:gd name="T1" fmla="*/ 111 h 617"/>
                <a:gd name="T2" fmla="*/ 219 w 368"/>
                <a:gd name="T3" fmla="*/ 375 h 617"/>
                <a:gd name="T4" fmla="*/ 0 w 368"/>
                <a:gd name="T5" fmla="*/ 545 h 617"/>
                <a:gd name="T6" fmla="*/ 46 w 368"/>
                <a:gd name="T7" fmla="*/ 617 h 617"/>
                <a:gd name="T8" fmla="*/ 368 w 368"/>
                <a:gd name="T9" fmla="*/ 418 h 617"/>
                <a:gd name="T10" fmla="*/ 273 w 368"/>
                <a:gd name="T11" fmla="*/ 87 h 617"/>
                <a:gd name="T12" fmla="*/ 166 w 368"/>
                <a:gd name="T13" fmla="*/ 0 h 617"/>
                <a:gd name="T14" fmla="*/ 144 w 368"/>
                <a:gd name="T15" fmla="*/ 111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617">
                  <a:moveTo>
                    <a:pt x="144" y="111"/>
                  </a:moveTo>
                  <a:lnTo>
                    <a:pt x="219" y="375"/>
                  </a:lnTo>
                  <a:lnTo>
                    <a:pt x="0" y="545"/>
                  </a:lnTo>
                  <a:lnTo>
                    <a:pt x="46" y="617"/>
                  </a:lnTo>
                  <a:lnTo>
                    <a:pt x="368" y="418"/>
                  </a:lnTo>
                  <a:lnTo>
                    <a:pt x="273" y="87"/>
                  </a:lnTo>
                  <a:lnTo>
                    <a:pt x="166" y="0"/>
                  </a:lnTo>
                  <a:lnTo>
                    <a:pt x="144" y="111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EA420D-3245-8C4D-0240-55ED57997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59" y="1976189"/>
            <a:ext cx="520337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 = 19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解释： 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+ 9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82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68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+ 8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100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+ 0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+ 0</a:t>
            </a:r>
            <a:r>
              <a:rPr kumimoji="0" lang="zh-CN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CDA5FD-58A2-7232-4DAA-4CFE197E51A7}"/>
              </a:ext>
            </a:extLst>
          </p:cNvPr>
          <p:cNvSpPr txBox="1"/>
          <p:nvPr/>
        </p:nvSpPr>
        <p:spPr>
          <a:xfrm>
            <a:off x="5074419" y="779826"/>
            <a:ext cx="121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快乐数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76A4A58-A96C-F157-1603-7DFD9D691F55}"/>
              </a:ext>
            </a:extLst>
          </p:cNvPr>
          <p:cNvSpPr txBox="1"/>
          <p:nvPr/>
        </p:nvSpPr>
        <p:spPr>
          <a:xfrm>
            <a:off x="5680116" y="2293163"/>
            <a:ext cx="5234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数字：5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4+25 = 29    4+81=85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64+25=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64+81 =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1+16+25=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16+4 =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4+0= 4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1+36=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9+49 =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25+64=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64+81=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145…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B794257-2FBB-CC6D-34FA-735C8BD6FC8E}"/>
              </a:ext>
            </a:extLst>
          </p:cNvPr>
          <p:cNvSpPr txBox="1"/>
          <p:nvPr/>
        </p:nvSpPr>
        <p:spPr>
          <a:xfrm>
            <a:off x="6528681" y="4530734"/>
            <a:ext cx="35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不是快乐数，进入非</a:t>
            </a:r>
            <a:r>
              <a:rPr lang="en-US" altLang="zh-CN" b="1" dirty="0"/>
              <a:t>1</a:t>
            </a:r>
            <a:r>
              <a:rPr lang="zh-CN" altLang="en-US" b="1" dirty="0"/>
              <a:t>的无限循环</a:t>
            </a:r>
          </a:p>
        </p:txBody>
      </p:sp>
    </p:spTree>
    <p:extLst>
      <p:ext uri="{BB962C8B-B14F-4D97-AF65-F5344CB8AC3E}">
        <p14:creationId xmlns:p14="http://schemas.microsoft.com/office/powerpoint/2010/main" val="178844361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0FD94E-A942-DEB3-7E70-BA47BDDF7F8D}"/>
              </a:ext>
            </a:extLst>
          </p:cNvPr>
          <p:cNvSpPr txBox="1"/>
          <p:nvPr/>
        </p:nvSpPr>
        <p:spPr>
          <a:xfrm>
            <a:off x="424542" y="250371"/>
            <a:ext cx="226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法二：双指针法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68D0A6-B0C8-907F-87AC-3E854906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" y="819781"/>
            <a:ext cx="4978853" cy="2779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D24D50-2868-BECF-54F8-B3ECE45C0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889" y="819781"/>
            <a:ext cx="5148520" cy="2822809"/>
          </a:xfrm>
          <a:prstGeom prst="rect">
            <a:avLst/>
          </a:prstGeom>
        </p:spPr>
      </p:pic>
      <p:grpSp>
        <p:nvGrpSpPr>
          <p:cNvPr id="7" name="ab602d84-3955-4b55-aa21-6e79e1dc81e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5AB970-1902-5457-96AB-25D6B0D029E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38114" y="170722"/>
            <a:ext cx="977246" cy="817703"/>
            <a:chOff x="3299392" y="1088960"/>
            <a:chExt cx="5593216" cy="4680080"/>
          </a:xfrm>
        </p:grpSpPr>
        <p:sp>
          <p:nvSpPr>
            <p:cNvPr id="8" name="íSḻidè">
              <a:extLst>
                <a:ext uri="{FF2B5EF4-FFF2-40B4-BE49-F238E27FC236}">
                  <a16:creationId xmlns:a16="http://schemas.microsoft.com/office/drawing/2014/main" id="{CA851E26-8FFB-28D2-A3F8-70039410B13B}"/>
                </a:ext>
              </a:extLst>
            </p:cNvPr>
            <p:cNvSpPr/>
            <p:nvPr/>
          </p:nvSpPr>
          <p:spPr bwMode="auto">
            <a:xfrm>
              <a:off x="7533118" y="4008137"/>
              <a:ext cx="489254" cy="538281"/>
            </a:xfrm>
            <a:custGeom>
              <a:avLst/>
              <a:gdLst>
                <a:gd name="T0" fmla="*/ 242 w 280"/>
                <a:gd name="T1" fmla="*/ 308 h 308"/>
                <a:gd name="T2" fmla="*/ 95 w 280"/>
                <a:gd name="T3" fmla="*/ 171 h 308"/>
                <a:gd name="T4" fmla="*/ 25 w 280"/>
                <a:gd name="T5" fmla="*/ 106 h 308"/>
                <a:gd name="T6" fmla="*/ 22 w 280"/>
                <a:gd name="T7" fmla="*/ 27 h 308"/>
                <a:gd name="T8" fmla="*/ 36 w 280"/>
                <a:gd name="T9" fmla="*/ 16 h 308"/>
                <a:gd name="T10" fmla="*/ 36 w 280"/>
                <a:gd name="T11" fmla="*/ 16 h 308"/>
                <a:gd name="T12" fmla="*/ 113 w 280"/>
                <a:gd name="T13" fmla="*/ 37 h 308"/>
                <a:gd name="T14" fmla="*/ 115 w 280"/>
                <a:gd name="T15" fmla="*/ 42 h 308"/>
                <a:gd name="T16" fmla="*/ 138 w 280"/>
                <a:gd name="T17" fmla="*/ 95 h 308"/>
                <a:gd name="T18" fmla="*/ 280 w 280"/>
                <a:gd name="T19" fmla="*/ 243 h 308"/>
                <a:gd name="T20" fmla="*/ 242 w 280"/>
                <a:gd name="T21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308">
                  <a:moveTo>
                    <a:pt x="242" y="308"/>
                  </a:moveTo>
                  <a:cubicBezTo>
                    <a:pt x="95" y="171"/>
                    <a:pt x="95" y="171"/>
                    <a:pt x="95" y="171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" y="85"/>
                    <a:pt x="0" y="50"/>
                    <a:pt x="22" y="27"/>
                  </a:cubicBezTo>
                  <a:cubicBezTo>
                    <a:pt x="26" y="22"/>
                    <a:pt x="30" y="18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63" y="0"/>
                    <a:pt x="97" y="10"/>
                    <a:pt x="113" y="37"/>
                  </a:cubicBezTo>
                  <a:cubicBezTo>
                    <a:pt x="114" y="39"/>
                    <a:pt x="114" y="41"/>
                    <a:pt x="115" y="42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280" y="243"/>
                    <a:pt x="280" y="243"/>
                    <a:pt x="280" y="243"/>
                  </a:cubicBezTo>
                  <a:lnTo>
                    <a:pt x="242" y="308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ïṥľíďé">
              <a:extLst>
                <a:ext uri="{FF2B5EF4-FFF2-40B4-BE49-F238E27FC236}">
                  <a16:creationId xmlns:a16="http://schemas.microsoft.com/office/drawing/2014/main" id="{8F1BD2D5-3C33-ADA4-D4F4-6AEB4A30BA09}"/>
                </a:ext>
              </a:extLst>
            </p:cNvPr>
            <p:cNvSpPr/>
            <p:nvPr/>
          </p:nvSpPr>
          <p:spPr bwMode="auto">
            <a:xfrm>
              <a:off x="7898781" y="4025501"/>
              <a:ext cx="752776" cy="740519"/>
            </a:xfrm>
            <a:custGeom>
              <a:avLst/>
              <a:gdLst>
                <a:gd name="T0" fmla="*/ 52 w 431"/>
                <a:gd name="T1" fmla="*/ 209 h 424"/>
                <a:gd name="T2" fmla="*/ 0 w 431"/>
                <a:gd name="T3" fmla="*/ 295 h 424"/>
                <a:gd name="T4" fmla="*/ 210 w 431"/>
                <a:gd name="T5" fmla="*/ 424 h 424"/>
                <a:gd name="T6" fmla="*/ 386 w 431"/>
                <a:gd name="T7" fmla="*/ 36 h 424"/>
                <a:gd name="T8" fmla="*/ 350 w 431"/>
                <a:gd name="T9" fmla="*/ 0 h 424"/>
                <a:gd name="T10" fmla="*/ 176 w 431"/>
                <a:gd name="T11" fmla="*/ 282 h 424"/>
                <a:gd name="T12" fmla="*/ 52 w 431"/>
                <a:gd name="T13" fmla="*/ 20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424">
                  <a:moveTo>
                    <a:pt x="52" y="209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210" y="424"/>
                    <a:pt x="210" y="424"/>
                    <a:pt x="210" y="424"/>
                  </a:cubicBezTo>
                  <a:cubicBezTo>
                    <a:pt x="394" y="291"/>
                    <a:pt x="431" y="248"/>
                    <a:pt x="386" y="36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176" y="282"/>
                    <a:pt x="176" y="282"/>
                    <a:pt x="176" y="282"/>
                  </a:cubicBezTo>
                  <a:lnTo>
                    <a:pt x="52" y="209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iṧḷiḑè">
              <a:extLst>
                <a:ext uri="{FF2B5EF4-FFF2-40B4-BE49-F238E27FC236}">
                  <a16:creationId xmlns:a16="http://schemas.microsoft.com/office/drawing/2014/main" id="{31DFCAB9-0BC8-F2D1-0848-C4D9E7AC2974}"/>
                </a:ext>
              </a:extLst>
            </p:cNvPr>
            <p:cNvSpPr/>
            <p:nvPr/>
          </p:nvSpPr>
          <p:spPr bwMode="auto">
            <a:xfrm>
              <a:off x="7247124" y="3964216"/>
              <a:ext cx="622036" cy="589351"/>
            </a:xfrm>
            <a:custGeom>
              <a:avLst/>
              <a:gdLst>
                <a:gd name="T0" fmla="*/ 120 w 356"/>
                <a:gd name="T1" fmla="*/ 5 h 337"/>
                <a:gd name="T2" fmla="*/ 105 w 356"/>
                <a:gd name="T3" fmla="*/ 3 h 337"/>
                <a:gd name="T4" fmla="*/ 8 w 356"/>
                <a:gd name="T5" fmla="*/ 67 h 337"/>
                <a:gd name="T6" fmla="*/ 4 w 356"/>
                <a:gd name="T7" fmla="*/ 84 h 337"/>
                <a:gd name="T8" fmla="*/ 6 w 356"/>
                <a:gd name="T9" fmla="*/ 86 h 337"/>
                <a:gd name="T10" fmla="*/ 252 w 356"/>
                <a:gd name="T11" fmla="*/ 332 h 337"/>
                <a:gd name="T12" fmla="*/ 270 w 356"/>
                <a:gd name="T13" fmla="*/ 332 h 337"/>
                <a:gd name="T14" fmla="*/ 270 w 356"/>
                <a:gd name="T15" fmla="*/ 332 h 337"/>
                <a:gd name="T16" fmla="*/ 351 w 356"/>
                <a:gd name="T17" fmla="*/ 248 h 337"/>
                <a:gd name="T18" fmla="*/ 351 w 356"/>
                <a:gd name="T19" fmla="*/ 230 h 337"/>
                <a:gd name="T20" fmla="*/ 120 w 356"/>
                <a:gd name="T21" fmla="*/ 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" h="337">
                  <a:moveTo>
                    <a:pt x="120" y="5"/>
                  </a:moveTo>
                  <a:cubicBezTo>
                    <a:pt x="116" y="1"/>
                    <a:pt x="110" y="0"/>
                    <a:pt x="105" y="3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2" y="70"/>
                    <a:pt x="0" y="78"/>
                    <a:pt x="4" y="84"/>
                  </a:cubicBezTo>
                  <a:cubicBezTo>
                    <a:pt x="4" y="85"/>
                    <a:pt x="5" y="86"/>
                    <a:pt x="6" y="86"/>
                  </a:cubicBezTo>
                  <a:cubicBezTo>
                    <a:pt x="252" y="332"/>
                    <a:pt x="252" y="332"/>
                    <a:pt x="252" y="332"/>
                  </a:cubicBezTo>
                  <a:cubicBezTo>
                    <a:pt x="257" y="337"/>
                    <a:pt x="265" y="337"/>
                    <a:pt x="270" y="332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351" y="248"/>
                    <a:pt x="351" y="248"/>
                    <a:pt x="351" y="248"/>
                  </a:cubicBezTo>
                  <a:cubicBezTo>
                    <a:pt x="356" y="243"/>
                    <a:pt x="356" y="235"/>
                    <a:pt x="351" y="230"/>
                  </a:cubicBezTo>
                  <a:lnTo>
                    <a:pt x="120" y="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îṣľîdê">
              <a:extLst>
                <a:ext uri="{FF2B5EF4-FFF2-40B4-BE49-F238E27FC236}">
                  <a16:creationId xmlns:a16="http://schemas.microsoft.com/office/drawing/2014/main" id="{6DBB54BE-3B3F-8760-88B7-6707B2EC4D3E}"/>
                </a:ext>
              </a:extLst>
            </p:cNvPr>
            <p:cNvSpPr/>
            <p:nvPr/>
          </p:nvSpPr>
          <p:spPr bwMode="auto">
            <a:xfrm>
              <a:off x="7291044" y="3988730"/>
              <a:ext cx="553602" cy="522960"/>
            </a:xfrm>
            <a:custGeom>
              <a:avLst/>
              <a:gdLst>
                <a:gd name="T0" fmla="*/ 2 w 317"/>
                <a:gd name="T1" fmla="*/ 59 h 299"/>
                <a:gd name="T2" fmla="*/ 12 w 317"/>
                <a:gd name="T3" fmla="*/ 53 h 299"/>
                <a:gd name="T4" fmla="*/ 15 w 317"/>
                <a:gd name="T5" fmla="*/ 66 h 299"/>
                <a:gd name="T6" fmla="*/ 26 w 317"/>
                <a:gd name="T7" fmla="*/ 66 h 299"/>
                <a:gd name="T8" fmla="*/ 90 w 317"/>
                <a:gd name="T9" fmla="*/ 21 h 299"/>
                <a:gd name="T10" fmla="*/ 93 w 317"/>
                <a:gd name="T11" fmla="*/ 8 h 299"/>
                <a:gd name="T12" fmla="*/ 88 w 317"/>
                <a:gd name="T13" fmla="*/ 4 h 299"/>
                <a:gd name="T14" fmla="*/ 93 w 317"/>
                <a:gd name="T15" fmla="*/ 1 h 299"/>
                <a:gd name="T16" fmla="*/ 97 w 317"/>
                <a:gd name="T17" fmla="*/ 1 h 299"/>
                <a:gd name="T18" fmla="*/ 316 w 317"/>
                <a:gd name="T19" fmla="*/ 216 h 299"/>
                <a:gd name="T20" fmla="*/ 316 w 317"/>
                <a:gd name="T21" fmla="*/ 221 h 299"/>
                <a:gd name="T22" fmla="*/ 316 w 317"/>
                <a:gd name="T23" fmla="*/ 221 h 299"/>
                <a:gd name="T24" fmla="*/ 237 w 317"/>
                <a:gd name="T25" fmla="*/ 298 h 299"/>
                <a:gd name="T26" fmla="*/ 232 w 317"/>
                <a:gd name="T27" fmla="*/ 298 h 299"/>
                <a:gd name="T28" fmla="*/ 1 w 317"/>
                <a:gd name="T29" fmla="*/ 65 h 299"/>
                <a:gd name="T30" fmla="*/ 1 w 317"/>
                <a:gd name="T31" fmla="*/ 60 h 299"/>
                <a:gd name="T32" fmla="*/ 2 w 317"/>
                <a:gd name="T33" fmla="*/ 5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" h="299">
                  <a:moveTo>
                    <a:pt x="2" y="59"/>
                  </a:moveTo>
                  <a:cubicBezTo>
                    <a:pt x="12" y="53"/>
                    <a:pt x="12" y="53"/>
                    <a:pt x="12" y="53"/>
                  </a:cubicBezTo>
                  <a:cubicBezTo>
                    <a:pt x="9" y="58"/>
                    <a:pt x="11" y="63"/>
                    <a:pt x="15" y="66"/>
                  </a:cubicBezTo>
                  <a:cubicBezTo>
                    <a:pt x="19" y="68"/>
                    <a:pt x="22" y="68"/>
                    <a:pt x="26" y="66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5" y="18"/>
                    <a:pt x="96" y="12"/>
                    <a:pt x="93" y="8"/>
                  </a:cubicBezTo>
                  <a:cubicBezTo>
                    <a:pt x="92" y="6"/>
                    <a:pt x="90" y="4"/>
                    <a:pt x="88" y="4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5" y="0"/>
                    <a:pt x="96" y="0"/>
                    <a:pt x="97" y="1"/>
                  </a:cubicBezTo>
                  <a:cubicBezTo>
                    <a:pt x="316" y="216"/>
                    <a:pt x="316" y="216"/>
                    <a:pt x="316" y="216"/>
                  </a:cubicBezTo>
                  <a:cubicBezTo>
                    <a:pt x="317" y="217"/>
                    <a:pt x="317" y="219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5" y="299"/>
                    <a:pt x="233" y="299"/>
                    <a:pt x="232" y="29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3"/>
                    <a:pt x="0" y="61"/>
                    <a:pt x="1" y="60"/>
                  </a:cubicBezTo>
                  <a:cubicBezTo>
                    <a:pt x="1" y="60"/>
                    <a:pt x="1" y="59"/>
                    <a:pt x="2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iśļíḑé">
              <a:extLst>
                <a:ext uri="{FF2B5EF4-FFF2-40B4-BE49-F238E27FC236}">
                  <a16:creationId xmlns:a16="http://schemas.microsoft.com/office/drawing/2014/main" id="{9739D052-7C32-5E31-D46E-C9C2FE5D7B17}"/>
                </a:ext>
              </a:extLst>
            </p:cNvPr>
            <p:cNvSpPr/>
            <p:nvPr/>
          </p:nvSpPr>
          <p:spPr bwMode="auto">
            <a:xfrm>
              <a:off x="7338029" y="4025501"/>
              <a:ext cx="396305" cy="368728"/>
            </a:xfrm>
            <a:custGeom>
              <a:avLst/>
              <a:gdLst>
                <a:gd name="T0" fmla="*/ 388 w 388"/>
                <a:gd name="T1" fmla="*/ 252 h 361"/>
                <a:gd name="T2" fmla="*/ 273 w 388"/>
                <a:gd name="T3" fmla="*/ 361 h 361"/>
                <a:gd name="T4" fmla="*/ 0 w 388"/>
                <a:gd name="T5" fmla="*/ 91 h 361"/>
                <a:gd name="T6" fmla="*/ 138 w 388"/>
                <a:gd name="T7" fmla="*/ 0 h 361"/>
                <a:gd name="T8" fmla="*/ 388 w 388"/>
                <a:gd name="T9" fmla="*/ 25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361">
                  <a:moveTo>
                    <a:pt x="388" y="252"/>
                  </a:moveTo>
                  <a:lnTo>
                    <a:pt x="273" y="361"/>
                  </a:lnTo>
                  <a:lnTo>
                    <a:pt x="0" y="91"/>
                  </a:lnTo>
                  <a:lnTo>
                    <a:pt x="138" y="0"/>
                  </a:lnTo>
                  <a:lnTo>
                    <a:pt x="388" y="252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ïṡļíḑe">
              <a:extLst>
                <a:ext uri="{FF2B5EF4-FFF2-40B4-BE49-F238E27FC236}">
                  <a16:creationId xmlns:a16="http://schemas.microsoft.com/office/drawing/2014/main" id="{621F0FF4-3DAE-7A0E-5133-529B79E2838F}"/>
                </a:ext>
              </a:extLst>
            </p:cNvPr>
            <p:cNvSpPr/>
            <p:nvPr/>
          </p:nvSpPr>
          <p:spPr bwMode="auto">
            <a:xfrm>
              <a:off x="7316580" y="4155219"/>
              <a:ext cx="34728" cy="32685"/>
            </a:xfrm>
            <a:custGeom>
              <a:avLst/>
              <a:gdLst>
                <a:gd name="T0" fmla="*/ 19 w 20"/>
                <a:gd name="T1" fmla="*/ 18 h 19"/>
                <a:gd name="T2" fmla="*/ 19 w 20"/>
                <a:gd name="T3" fmla="*/ 15 h 19"/>
                <a:gd name="T4" fmla="*/ 5 w 20"/>
                <a:gd name="T5" fmla="*/ 1 h 19"/>
                <a:gd name="T6" fmla="*/ 1 w 20"/>
                <a:gd name="T7" fmla="*/ 1 h 19"/>
                <a:gd name="T8" fmla="*/ 1 w 20"/>
                <a:gd name="T9" fmla="*/ 4 h 19"/>
                <a:gd name="T10" fmla="*/ 15 w 20"/>
                <a:gd name="T11" fmla="*/ 18 h 19"/>
                <a:gd name="T12" fmla="*/ 19 w 20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19" y="18"/>
                  </a:moveTo>
                  <a:cubicBezTo>
                    <a:pt x="20" y="17"/>
                    <a:pt x="20" y="16"/>
                    <a:pt x="19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8" y="19"/>
                    <a:pt x="19" y="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išļîḓè">
              <a:extLst>
                <a:ext uri="{FF2B5EF4-FFF2-40B4-BE49-F238E27FC236}">
                  <a16:creationId xmlns:a16="http://schemas.microsoft.com/office/drawing/2014/main" id="{264EF53B-F3F6-9528-1E18-F2205CF98216}"/>
                </a:ext>
              </a:extLst>
            </p:cNvPr>
            <p:cNvSpPr/>
            <p:nvPr/>
          </p:nvSpPr>
          <p:spPr bwMode="auto">
            <a:xfrm>
              <a:off x="7358457" y="4195054"/>
              <a:ext cx="33707" cy="33707"/>
            </a:xfrm>
            <a:custGeom>
              <a:avLst/>
              <a:gdLst>
                <a:gd name="T0" fmla="*/ 18 w 19"/>
                <a:gd name="T1" fmla="*/ 15 h 19"/>
                <a:gd name="T2" fmla="*/ 4 w 19"/>
                <a:gd name="T3" fmla="*/ 1 h 19"/>
                <a:gd name="T4" fmla="*/ 1 w 19"/>
                <a:gd name="T5" fmla="*/ 1 h 19"/>
                <a:gd name="T6" fmla="*/ 1 w 19"/>
                <a:gd name="T7" fmla="*/ 5 h 19"/>
                <a:gd name="T8" fmla="*/ 1 w 19"/>
                <a:gd name="T9" fmla="*/ 5 h 19"/>
                <a:gd name="T10" fmla="*/ 15 w 19"/>
                <a:gd name="T11" fmla="*/ 18 h 19"/>
                <a:gd name="T12" fmla="*/ 18 w 19"/>
                <a:gd name="T13" fmla="*/ 18 h 19"/>
                <a:gd name="T14" fmla="*/ 18 w 19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18" y="1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19" y="18"/>
                    <a:pt x="19" y="16"/>
                    <a:pt x="18" y="1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iš1îḍê">
              <a:extLst>
                <a:ext uri="{FF2B5EF4-FFF2-40B4-BE49-F238E27FC236}">
                  <a16:creationId xmlns:a16="http://schemas.microsoft.com/office/drawing/2014/main" id="{8D72B320-BBE2-0CF1-16B8-BF9826E3467A}"/>
                </a:ext>
              </a:extLst>
            </p:cNvPr>
            <p:cNvSpPr/>
            <p:nvPr/>
          </p:nvSpPr>
          <p:spPr bwMode="auto">
            <a:xfrm>
              <a:off x="7704714" y="4350308"/>
              <a:ext cx="54135" cy="54135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išḷíḓe">
              <a:extLst>
                <a:ext uri="{FF2B5EF4-FFF2-40B4-BE49-F238E27FC236}">
                  <a16:creationId xmlns:a16="http://schemas.microsoft.com/office/drawing/2014/main" id="{1ABF90FA-0EAC-B7BE-E495-0CB8469D41F3}"/>
                </a:ext>
              </a:extLst>
            </p:cNvPr>
            <p:cNvSpPr/>
            <p:nvPr/>
          </p:nvSpPr>
          <p:spPr bwMode="auto">
            <a:xfrm>
              <a:off x="6768085" y="5330857"/>
              <a:ext cx="2124523" cy="15321"/>
            </a:xfrm>
            <a:custGeom>
              <a:avLst/>
              <a:gdLst>
                <a:gd name="T0" fmla="*/ 2078 w 2080"/>
                <a:gd name="T1" fmla="*/ 15 h 15"/>
                <a:gd name="T2" fmla="*/ 0 w 2080"/>
                <a:gd name="T3" fmla="*/ 15 h 15"/>
                <a:gd name="T4" fmla="*/ 0 w 2080"/>
                <a:gd name="T5" fmla="*/ 0 h 15"/>
                <a:gd name="T6" fmla="*/ 2080 w 2080"/>
                <a:gd name="T7" fmla="*/ 0 h 15"/>
                <a:gd name="T8" fmla="*/ 2078 w 2080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15">
                  <a:moveTo>
                    <a:pt x="2078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2080" y="0"/>
                  </a:lnTo>
                  <a:lnTo>
                    <a:pt x="2078" y="1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iṣ1iďé">
              <a:extLst>
                <a:ext uri="{FF2B5EF4-FFF2-40B4-BE49-F238E27FC236}">
                  <a16:creationId xmlns:a16="http://schemas.microsoft.com/office/drawing/2014/main" id="{D0954106-C5AD-18AE-1EC5-813D60CFD405}"/>
                </a:ext>
              </a:extLst>
            </p:cNvPr>
            <p:cNvSpPr/>
            <p:nvPr/>
          </p:nvSpPr>
          <p:spPr bwMode="auto">
            <a:xfrm>
              <a:off x="8647471" y="3213483"/>
              <a:ext cx="14300" cy="2125545"/>
            </a:xfrm>
            <a:custGeom>
              <a:avLst/>
              <a:gdLst>
                <a:gd name="T0" fmla="*/ 0 w 14"/>
                <a:gd name="T1" fmla="*/ 2078 h 2081"/>
                <a:gd name="T2" fmla="*/ 0 w 14"/>
                <a:gd name="T3" fmla="*/ 0 h 2081"/>
                <a:gd name="T4" fmla="*/ 14 w 14"/>
                <a:gd name="T5" fmla="*/ 0 h 2081"/>
                <a:gd name="T6" fmla="*/ 14 w 14"/>
                <a:gd name="T7" fmla="*/ 2081 h 2081"/>
                <a:gd name="T8" fmla="*/ 0 w 14"/>
                <a:gd name="T9" fmla="*/ 2078 h 2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81">
                  <a:moveTo>
                    <a:pt x="0" y="2078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2081"/>
                  </a:lnTo>
                  <a:lnTo>
                    <a:pt x="0" y="207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îṥḻïḍé">
              <a:extLst>
                <a:ext uri="{FF2B5EF4-FFF2-40B4-BE49-F238E27FC236}">
                  <a16:creationId xmlns:a16="http://schemas.microsoft.com/office/drawing/2014/main" id="{C8934AE7-B2F1-232D-92C3-084118F0E56C}"/>
                </a:ext>
              </a:extLst>
            </p:cNvPr>
            <p:cNvSpPr/>
            <p:nvPr/>
          </p:nvSpPr>
          <p:spPr bwMode="auto">
            <a:xfrm>
              <a:off x="5247212" y="5117383"/>
              <a:ext cx="730305" cy="309486"/>
            </a:xfrm>
            <a:custGeom>
              <a:avLst/>
              <a:gdLst>
                <a:gd name="T0" fmla="*/ 416 w 418"/>
                <a:gd name="T1" fmla="*/ 89 h 177"/>
                <a:gd name="T2" fmla="*/ 336 w 418"/>
                <a:gd name="T3" fmla="*/ 110 h 177"/>
                <a:gd name="T4" fmla="*/ 336 w 418"/>
                <a:gd name="T5" fmla="*/ 110 h 177"/>
                <a:gd name="T6" fmla="*/ 210 w 418"/>
                <a:gd name="T7" fmla="*/ 157 h 177"/>
                <a:gd name="T8" fmla="*/ 208 w 418"/>
                <a:gd name="T9" fmla="*/ 156 h 177"/>
                <a:gd name="T10" fmla="*/ 179 w 418"/>
                <a:gd name="T11" fmla="*/ 138 h 177"/>
                <a:gd name="T12" fmla="*/ 16 w 418"/>
                <a:gd name="T13" fmla="*/ 94 h 177"/>
                <a:gd name="T14" fmla="*/ 1 w 418"/>
                <a:gd name="T15" fmla="*/ 72 h 177"/>
                <a:gd name="T16" fmla="*/ 1 w 418"/>
                <a:gd name="T17" fmla="*/ 72 h 177"/>
                <a:gd name="T18" fmla="*/ 19 w 418"/>
                <a:gd name="T19" fmla="*/ 52 h 177"/>
                <a:gd name="T20" fmla="*/ 418 w 418"/>
                <a:gd name="T21" fmla="*/ 0 h 177"/>
                <a:gd name="T22" fmla="*/ 416 w 418"/>
                <a:gd name="T23" fmla="*/ 8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177">
                  <a:moveTo>
                    <a:pt x="416" y="89"/>
                  </a:moveTo>
                  <a:cubicBezTo>
                    <a:pt x="336" y="110"/>
                    <a:pt x="336" y="110"/>
                    <a:pt x="336" y="110"/>
                  </a:cubicBezTo>
                  <a:cubicBezTo>
                    <a:pt x="336" y="110"/>
                    <a:pt x="336" y="110"/>
                    <a:pt x="336" y="110"/>
                  </a:cubicBezTo>
                  <a:cubicBezTo>
                    <a:pt x="313" y="156"/>
                    <a:pt x="258" y="177"/>
                    <a:pt x="210" y="157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197" y="152"/>
                    <a:pt x="187" y="146"/>
                    <a:pt x="179" y="138"/>
                  </a:cubicBezTo>
                  <a:cubicBezTo>
                    <a:pt x="145" y="111"/>
                    <a:pt x="90" y="97"/>
                    <a:pt x="16" y="94"/>
                  </a:cubicBezTo>
                  <a:cubicBezTo>
                    <a:pt x="6" y="91"/>
                    <a:pt x="0" y="8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62"/>
                    <a:pt x="9" y="54"/>
                    <a:pt x="19" y="52"/>
                  </a:cubicBezTo>
                  <a:cubicBezTo>
                    <a:pt x="418" y="0"/>
                    <a:pt x="418" y="0"/>
                    <a:pt x="418" y="0"/>
                  </a:cubicBezTo>
                  <a:lnTo>
                    <a:pt x="416" y="8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ïṣlîďé">
              <a:extLst>
                <a:ext uri="{FF2B5EF4-FFF2-40B4-BE49-F238E27FC236}">
                  <a16:creationId xmlns:a16="http://schemas.microsoft.com/office/drawing/2014/main" id="{292F3681-FD1F-A7FF-6B40-FA9AE5CD7611}"/>
                </a:ext>
              </a:extLst>
            </p:cNvPr>
            <p:cNvSpPr/>
            <p:nvPr/>
          </p:nvSpPr>
          <p:spPr bwMode="auto">
            <a:xfrm>
              <a:off x="5941768" y="4820154"/>
              <a:ext cx="1834444" cy="577094"/>
            </a:xfrm>
            <a:custGeom>
              <a:avLst/>
              <a:gdLst>
                <a:gd name="T0" fmla="*/ 1050 w 1050"/>
                <a:gd name="T1" fmla="*/ 330 h 330"/>
                <a:gd name="T2" fmla="*/ 493 w 1050"/>
                <a:gd name="T3" fmla="*/ 154 h 330"/>
                <a:gd name="T4" fmla="*/ 0 w 1050"/>
                <a:gd name="T5" fmla="*/ 275 h 330"/>
                <a:gd name="T6" fmla="*/ 1 w 1050"/>
                <a:gd name="T7" fmla="*/ 167 h 330"/>
                <a:gd name="T8" fmla="*/ 387 w 1050"/>
                <a:gd name="T9" fmla="*/ 31 h 330"/>
                <a:gd name="T10" fmla="*/ 590 w 1050"/>
                <a:gd name="T11" fmla="*/ 6 h 330"/>
                <a:gd name="T12" fmla="*/ 1050 w 1050"/>
                <a:gd name="T13" fmla="*/ 91 h 330"/>
                <a:gd name="T14" fmla="*/ 1050 w 1050"/>
                <a:gd name="T1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0" h="330">
                  <a:moveTo>
                    <a:pt x="1050" y="330"/>
                  </a:moveTo>
                  <a:cubicBezTo>
                    <a:pt x="842" y="296"/>
                    <a:pt x="652" y="242"/>
                    <a:pt x="493" y="154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387" y="31"/>
                    <a:pt x="387" y="31"/>
                    <a:pt x="387" y="31"/>
                  </a:cubicBezTo>
                  <a:cubicBezTo>
                    <a:pt x="452" y="9"/>
                    <a:pt x="522" y="0"/>
                    <a:pt x="590" y="6"/>
                  </a:cubicBezTo>
                  <a:cubicBezTo>
                    <a:pt x="1050" y="91"/>
                    <a:pt x="1050" y="91"/>
                    <a:pt x="1050" y="91"/>
                  </a:cubicBezTo>
                  <a:lnTo>
                    <a:pt x="1050" y="33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ïşḻiḍe">
              <a:extLst>
                <a:ext uri="{FF2B5EF4-FFF2-40B4-BE49-F238E27FC236}">
                  <a16:creationId xmlns:a16="http://schemas.microsoft.com/office/drawing/2014/main" id="{7D296B92-4A32-2D5D-E0BA-168721074A3D}"/>
                </a:ext>
              </a:extLst>
            </p:cNvPr>
            <p:cNvSpPr/>
            <p:nvPr/>
          </p:nvSpPr>
          <p:spPr bwMode="auto">
            <a:xfrm>
              <a:off x="6384036" y="5045884"/>
              <a:ext cx="563816" cy="457590"/>
            </a:xfrm>
            <a:custGeom>
              <a:avLst/>
              <a:gdLst>
                <a:gd name="T0" fmla="*/ 3 w 323"/>
                <a:gd name="T1" fmla="*/ 244 h 262"/>
                <a:gd name="T2" fmla="*/ 3 w 323"/>
                <a:gd name="T3" fmla="*/ 244 h 262"/>
                <a:gd name="T4" fmla="*/ 14 w 323"/>
                <a:gd name="T5" fmla="*/ 215 h 262"/>
                <a:gd name="T6" fmla="*/ 201 w 323"/>
                <a:gd name="T7" fmla="*/ 117 h 262"/>
                <a:gd name="T8" fmla="*/ 246 w 323"/>
                <a:gd name="T9" fmla="*/ 0 h 262"/>
                <a:gd name="T10" fmla="*/ 323 w 323"/>
                <a:gd name="T11" fmla="*/ 49 h 262"/>
                <a:gd name="T12" fmla="*/ 302 w 323"/>
                <a:gd name="T13" fmla="*/ 135 h 262"/>
                <a:gd name="T14" fmla="*/ 307 w 323"/>
                <a:gd name="T15" fmla="*/ 171 h 262"/>
                <a:gd name="T16" fmla="*/ 239 w 323"/>
                <a:gd name="T17" fmla="*/ 261 h 262"/>
                <a:gd name="T18" fmla="*/ 228 w 323"/>
                <a:gd name="T19" fmla="*/ 262 h 262"/>
                <a:gd name="T20" fmla="*/ 28 w 323"/>
                <a:gd name="T21" fmla="*/ 262 h 262"/>
                <a:gd name="T22" fmla="*/ 3 w 323"/>
                <a:gd name="T23" fmla="*/ 24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" h="262">
                  <a:moveTo>
                    <a:pt x="3" y="244"/>
                  </a:moveTo>
                  <a:cubicBezTo>
                    <a:pt x="3" y="244"/>
                    <a:pt x="3" y="244"/>
                    <a:pt x="3" y="244"/>
                  </a:cubicBezTo>
                  <a:cubicBezTo>
                    <a:pt x="0" y="233"/>
                    <a:pt x="4" y="222"/>
                    <a:pt x="14" y="215"/>
                  </a:cubicBezTo>
                  <a:cubicBezTo>
                    <a:pt x="201" y="117"/>
                    <a:pt x="201" y="117"/>
                    <a:pt x="201" y="117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13" y="215"/>
                    <a:pt x="283" y="255"/>
                    <a:pt x="239" y="261"/>
                  </a:cubicBezTo>
                  <a:cubicBezTo>
                    <a:pt x="236" y="262"/>
                    <a:pt x="232" y="262"/>
                    <a:pt x="228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6" y="262"/>
                    <a:pt x="7" y="255"/>
                    <a:pt x="3" y="24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îṣḻîdê">
              <a:extLst>
                <a:ext uri="{FF2B5EF4-FFF2-40B4-BE49-F238E27FC236}">
                  <a16:creationId xmlns:a16="http://schemas.microsoft.com/office/drawing/2014/main" id="{D8A063FE-0D94-DE83-377A-D5F9E98B9B23}"/>
                </a:ext>
              </a:extLst>
            </p:cNvPr>
            <p:cNvSpPr/>
            <p:nvPr/>
          </p:nvSpPr>
          <p:spPr bwMode="auto">
            <a:xfrm>
              <a:off x="6767064" y="4219568"/>
              <a:ext cx="1449375" cy="1549472"/>
            </a:xfrm>
            <a:custGeom>
              <a:avLst/>
              <a:gdLst>
                <a:gd name="T0" fmla="*/ 830 w 830"/>
                <a:gd name="T1" fmla="*/ 607 h 887"/>
                <a:gd name="T2" fmla="*/ 296 w 830"/>
                <a:gd name="T3" fmla="*/ 258 h 887"/>
                <a:gd name="T4" fmla="*/ 112 w 830"/>
                <a:gd name="T5" fmla="*/ 558 h 887"/>
                <a:gd name="T6" fmla="*/ 0 w 830"/>
                <a:gd name="T7" fmla="*/ 478 h 887"/>
                <a:gd name="T8" fmla="*/ 193 w 830"/>
                <a:gd name="T9" fmla="*/ 53 h 887"/>
                <a:gd name="T10" fmla="*/ 289 w 830"/>
                <a:gd name="T11" fmla="*/ 17 h 887"/>
                <a:gd name="T12" fmla="*/ 309 w 830"/>
                <a:gd name="T13" fmla="*/ 30 h 887"/>
                <a:gd name="T14" fmla="*/ 578 w 830"/>
                <a:gd name="T15" fmla="*/ 330 h 887"/>
                <a:gd name="T16" fmla="*/ 629 w 830"/>
                <a:gd name="T17" fmla="*/ 326 h 887"/>
                <a:gd name="T18" fmla="*/ 830 w 830"/>
                <a:gd name="T19" fmla="*/ 60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0" h="887">
                  <a:moveTo>
                    <a:pt x="830" y="607"/>
                  </a:moveTo>
                  <a:cubicBezTo>
                    <a:pt x="604" y="887"/>
                    <a:pt x="449" y="582"/>
                    <a:pt x="296" y="258"/>
                  </a:cubicBezTo>
                  <a:cubicBezTo>
                    <a:pt x="112" y="558"/>
                    <a:pt x="112" y="558"/>
                    <a:pt x="112" y="55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193" y="53"/>
                    <a:pt x="193" y="53"/>
                    <a:pt x="193" y="53"/>
                  </a:cubicBezTo>
                  <a:cubicBezTo>
                    <a:pt x="210" y="16"/>
                    <a:pt x="253" y="0"/>
                    <a:pt x="289" y="17"/>
                  </a:cubicBezTo>
                  <a:cubicBezTo>
                    <a:pt x="296" y="20"/>
                    <a:pt x="303" y="24"/>
                    <a:pt x="309" y="30"/>
                  </a:cubicBezTo>
                  <a:cubicBezTo>
                    <a:pt x="578" y="330"/>
                    <a:pt x="578" y="330"/>
                    <a:pt x="578" y="330"/>
                  </a:cubicBezTo>
                  <a:cubicBezTo>
                    <a:pt x="629" y="326"/>
                    <a:pt x="629" y="326"/>
                    <a:pt x="629" y="326"/>
                  </a:cubicBezTo>
                  <a:lnTo>
                    <a:pt x="830" y="607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ïṣļîḍê">
              <a:extLst>
                <a:ext uri="{FF2B5EF4-FFF2-40B4-BE49-F238E27FC236}">
                  <a16:creationId xmlns:a16="http://schemas.microsoft.com/office/drawing/2014/main" id="{667D6754-63B9-B5AB-A2F6-7C1E6682BA4B}"/>
                </a:ext>
              </a:extLst>
            </p:cNvPr>
            <p:cNvSpPr/>
            <p:nvPr/>
          </p:nvSpPr>
          <p:spPr bwMode="auto">
            <a:xfrm>
              <a:off x="8002964" y="3412658"/>
              <a:ext cx="468825" cy="467804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ïSḻïďe">
              <a:extLst>
                <a:ext uri="{FF2B5EF4-FFF2-40B4-BE49-F238E27FC236}">
                  <a16:creationId xmlns:a16="http://schemas.microsoft.com/office/drawing/2014/main" id="{55E268A3-D36D-E67F-23DC-A605896D399C}"/>
                </a:ext>
              </a:extLst>
            </p:cNvPr>
            <p:cNvSpPr/>
            <p:nvPr/>
          </p:nvSpPr>
          <p:spPr bwMode="auto">
            <a:xfrm>
              <a:off x="8167410" y="3722143"/>
              <a:ext cx="366685" cy="398348"/>
            </a:xfrm>
            <a:custGeom>
              <a:avLst/>
              <a:gdLst>
                <a:gd name="T0" fmla="*/ 210 w 210"/>
                <a:gd name="T1" fmla="*/ 195 h 228"/>
                <a:gd name="T2" fmla="*/ 62 w 210"/>
                <a:gd name="T3" fmla="*/ 228 h 228"/>
                <a:gd name="T4" fmla="*/ 0 w 210"/>
                <a:gd name="T5" fmla="*/ 51 h 228"/>
                <a:gd name="T6" fmla="*/ 138 w 210"/>
                <a:gd name="T7" fmla="*/ 0 h 228"/>
                <a:gd name="T8" fmla="*/ 210 w 210"/>
                <a:gd name="T9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28">
                  <a:moveTo>
                    <a:pt x="210" y="195"/>
                  </a:moveTo>
                  <a:cubicBezTo>
                    <a:pt x="62" y="228"/>
                    <a:pt x="62" y="228"/>
                    <a:pt x="62" y="228"/>
                  </a:cubicBezTo>
                  <a:cubicBezTo>
                    <a:pt x="48" y="167"/>
                    <a:pt x="27" y="108"/>
                    <a:pt x="0" y="5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5" y="68"/>
                    <a:pt x="179" y="133"/>
                    <a:pt x="210" y="195"/>
                  </a:cubicBez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îṩľíḑê">
              <a:extLst>
                <a:ext uri="{FF2B5EF4-FFF2-40B4-BE49-F238E27FC236}">
                  <a16:creationId xmlns:a16="http://schemas.microsoft.com/office/drawing/2014/main" id="{AB58BDAC-AA21-C70E-434D-F42DE1A8F265}"/>
                </a:ext>
              </a:extLst>
            </p:cNvPr>
            <p:cNvSpPr/>
            <p:nvPr/>
          </p:nvSpPr>
          <p:spPr bwMode="auto">
            <a:xfrm>
              <a:off x="7776212" y="3924381"/>
              <a:ext cx="915179" cy="1414647"/>
            </a:xfrm>
            <a:custGeom>
              <a:avLst/>
              <a:gdLst>
                <a:gd name="T0" fmla="*/ 264 w 524"/>
                <a:gd name="T1" fmla="*/ 810 h 810"/>
                <a:gd name="T2" fmla="*/ 0 w 524"/>
                <a:gd name="T3" fmla="*/ 499 h 810"/>
                <a:gd name="T4" fmla="*/ 108 w 524"/>
                <a:gd name="T5" fmla="*/ 320 h 810"/>
                <a:gd name="T6" fmla="*/ 224 w 524"/>
                <a:gd name="T7" fmla="*/ 126 h 810"/>
                <a:gd name="T8" fmla="*/ 268 w 524"/>
                <a:gd name="T9" fmla="*/ 54 h 810"/>
                <a:gd name="T10" fmla="*/ 398 w 524"/>
                <a:gd name="T11" fmla="*/ 0 h 810"/>
                <a:gd name="T12" fmla="*/ 398 w 524"/>
                <a:gd name="T13" fmla="*/ 0 h 810"/>
                <a:gd name="T14" fmla="*/ 477 w 524"/>
                <a:gd name="T15" fmla="*/ 313 h 810"/>
                <a:gd name="T16" fmla="*/ 264 w 524"/>
                <a:gd name="T1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810">
                  <a:moveTo>
                    <a:pt x="264" y="810"/>
                  </a:moveTo>
                  <a:cubicBezTo>
                    <a:pt x="0" y="499"/>
                    <a:pt x="0" y="499"/>
                    <a:pt x="0" y="499"/>
                  </a:cubicBezTo>
                  <a:cubicBezTo>
                    <a:pt x="108" y="320"/>
                    <a:pt x="108" y="320"/>
                    <a:pt x="108" y="320"/>
                  </a:cubicBezTo>
                  <a:cubicBezTo>
                    <a:pt x="119" y="240"/>
                    <a:pt x="161" y="177"/>
                    <a:pt x="224" y="126"/>
                  </a:cubicBezTo>
                  <a:cubicBezTo>
                    <a:pt x="268" y="54"/>
                    <a:pt x="268" y="54"/>
                    <a:pt x="268" y="54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492" y="75"/>
                    <a:pt x="524" y="203"/>
                    <a:pt x="477" y="313"/>
                  </a:cubicBezTo>
                  <a:lnTo>
                    <a:pt x="264" y="81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ïṩḻiḍê">
              <a:extLst>
                <a:ext uri="{FF2B5EF4-FFF2-40B4-BE49-F238E27FC236}">
                  <a16:creationId xmlns:a16="http://schemas.microsoft.com/office/drawing/2014/main" id="{331DC5C9-B594-7E82-B78A-7405659D056B}"/>
                </a:ext>
              </a:extLst>
            </p:cNvPr>
            <p:cNvSpPr/>
            <p:nvPr/>
          </p:nvSpPr>
          <p:spPr bwMode="auto">
            <a:xfrm>
              <a:off x="7377864" y="4233867"/>
              <a:ext cx="518874" cy="504574"/>
            </a:xfrm>
            <a:custGeom>
              <a:avLst/>
              <a:gdLst>
                <a:gd name="T0" fmla="*/ 264 w 297"/>
                <a:gd name="T1" fmla="*/ 289 h 289"/>
                <a:gd name="T2" fmla="*/ 105 w 297"/>
                <a:gd name="T3" fmla="*/ 166 h 289"/>
                <a:gd name="T4" fmla="*/ 30 w 297"/>
                <a:gd name="T5" fmla="*/ 109 h 289"/>
                <a:gd name="T6" fmla="*/ 19 w 297"/>
                <a:gd name="T7" fmla="*/ 30 h 289"/>
                <a:gd name="T8" fmla="*/ 32 w 297"/>
                <a:gd name="T9" fmla="*/ 17 h 289"/>
                <a:gd name="T10" fmla="*/ 32 w 297"/>
                <a:gd name="T11" fmla="*/ 17 h 289"/>
                <a:gd name="T12" fmla="*/ 111 w 297"/>
                <a:gd name="T13" fmla="*/ 32 h 289"/>
                <a:gd name="T14" fmla="*/ 114 w 297"/>
                <a:gd name="T15" fmla="*/ 37 h 289"/>
                <a:gd name="T16" fmla="*/ 141 w 297"/>
                <a:gd name="T17" fmla="*/ 87 h 289"/>
                <a:gd name="T18" fmla="*/ 297 w 297"/>
                <a:gd name="T19" fmla="*/ 221 h 289"/>
                <a:gd name="T20" fmla="*/ 264 w 297"/>
                <a:gd name="T21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89">
                  <a:moveTo>
                    <a:pt x="264" y="289"/>
                  </a:moveTo>
                  <a:cubicBezTo>
                    <a:pt x="105" y="166"/>
                    <a:pt x="105" y="166"/>
                    <a:pt x="105" y="166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5" y="90"/>
                    <a:pt x="0" y="55"/>
                    <a:pt x="19" y="30"/>
                  </a:cubicBezTo>
                  <a:cubicBezTo>
                    <a:pt x="23" y="25"/>
                    <a:pt x="27" y="21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58" y="0"/>
                    <a:pt x="93" y="6"/>
                    <a:pt x="111" y="32"/>
                  </a:cubicBezTo>
                  <a:cubicBezTo>
                    <a:pt x="112" y="33"/>
                    <a:pt x="113" y="35"/>
                    <a:pt x="114" y="37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297" y="221"/>
                    <a:pt x="297" y="221"/>
                    <a:pt x="297" y="221"/>
                  </a:cubicBezTo>
                  <a:lnTo>
                    <a:pt x="264" y="289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işlïḍè">
              <a:extLst>
                <a:ext uri="{FF2B5EF4-FFF2-40B4-BE49-F238E27FC236}">
                  <a16:creationId xmlns:a16="http://schemas.microsoft.com/office/drawing/2014/main" id="{7BCF0DE3-CCFB-39F7-B023-B3F723C36436}"/>
                </a:ext>
              </a:extLst>
            </p:cNvPr>
            <p:cNvSpPr/>
            <p:nvPr/>
          </p:nvSpPr>
          <p:spPr bwMode="auto">
            <a:xfrm>
              <a:off x="7783362" y="4057164"/>
              <a:ext cx="851852" cy="871259"/>
            </a:xfrm>
            <a:custGeom>
              <a:avLst/>
              <a:gdLst>
                <a:gd name="T0" fmla="*/ 43 w 488"/>
                <a:gd name="T1" fmla="*/ 300 h 499"/>
                <a:gd name="T2" fmla="*/ 0 w 488"/>
                <a:gd name="T3" fmla="*/ 390 h 499"/>
                <a:gd name="T4" fmla="*/ 220 w 488"/>
                <a:gd name="T5" fmla="*/ 499 h 499"/>
                <a:gd name="T6" fmla="*/ 423 w 488"/>
                <a:gd name="T7" fmla="*/ 0 h 499"/>
                <a:gd name="T8" fmla="*/ 340 w 488"/>
                <a:gd name="T9" fmla="*/ 22 h 499"/>
                <a:gd name="T10" fmla="*/ 173 w 488"/>
                <a:gd name="T11" fmla="*/ 361 h 499"/>
                <a:gd name="T12" fmla="*/ 43 w 488"/>
                <a:gd name="T13" fmla="*/ 30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499">
                  <a:moveTo>
                    <a:pt x="43" y="300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220" y="499"/>
                    <a:pt x="220" y="499"/>
                    <a:pt x="220" y="499"/>
                  </a:cubicBezTo>
                  <a:cubicBezTo>
                    <a:pt x="392" y="350"/>
                    <a:pt x="488" y="206"/>
                    <a:pt x="423" y="0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173" y="361"/>
                    <a:pt x="173" y="361"/>
                    <a:pt x="173" y="361"/>
                  </a:cubicBezTo>
                  <a:lnTo>
                    <a:pt x="43" y="30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ïsľiďê">
              <a:extLst>
                <a:ext uri="{FF2B5EF4-FFF2-40B4-BE49-F238E27FC236}">
                  <a16:creationId xmlns:a16="http://schemas.microsoft.com/office/drawing/2014/main" id="{40E38CC7-190B-50A7-83DD-95112140728C}"/>
                </a:ext>
              </a:extLst>
            </p:cNvPr>
            <p:cNvSpPr/>
            <p:nvPr/>
          </p:nvSpPr>
          <p:spPr bwMode="auto">
            <a:xfrm>
              <a:off x="8448297" y="3191012"/>
              <a:ext cx="185896" cy="186918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iśliḓê">
              <a:extLst>
                <a:ext uri="{FF2B5EF4-FFF2-40B4-BE49-F238E27FC236}">
                  <a16:creationId xmlns:a16="http://schemas.microsoft.com/office/drawing/2014/main" id="{327DABC6-8046-9CAD-8E05-C4FF5DDC94FA}"/>
                </a:ext>
              </a:extLst>
            </p:cNvPr>
            <p:cNvSpPr/>
            <p:nvPr/>
          </p:nvSpPr>
          <p:spPr bwMode="auto">
            <a:xfrm>
              <a:off x="8428890" y="3169563"/>
              <a:ext cx="109291" cy="191003"/>
            </a:xfrm>
            <a:custGeom>
              <a:avLst/>
              <a:gdLst>
                <a:gd name="T0" fmla="*/ 9 w 62"/>
                <a:gd name="T1" fmla="*/ 52 h 109"/>
                <a:gd name="T2" fmla="*/ 62 w 62"/>
                <a:gd name="T3" fmla="*/ 2 h 109"/>
                <a:gd name="T4" fmla="*/ 59 w 62"/>
                <a:gd name="T5" fmla="*/ 2 h 109"/>
                <a:gd name="T6" fmla="*/ 2 w 62"/>
                <a:gd name="T7" fmla="*/ 52 h 109"/>
                <a:gd name="T8" fmla="*/ 52 w 62"/>
                <a:gd name="T9" fmla="*/ 108 h 109"/>
                <a:gd name="T10" fmla="*/ 55 w 62"/>
                <a:gd name="T11" fmla="*/ 108 h 109"/>
                <a:gd name="T12" fmla="*/ 9 w 62"/>
                <a:gd name="T13" fmla="*/ 5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9">
                  <a:moveTo>
                    <a:pt x="9" y="52"/>
                  </a:moveTo>
                  <a:cubicBezTo>
                    <a:pt x="11" y="24"/>
                    <a:pt x="34" y="2"/>
                    <a:pt x="62" y="2"/>
                  </a:cubicBezTo>
                  <a:cubicBezTo>
                    <a:pt x="61" y="2"/>
                    <a:pt x="60" y="2"/>
                    <a:pt x="59" y="2"/>
                  </a:cubicBezTo>
                  <a:cubicBezTo>
                    <a:pt x="30" y="0"/>
                    <a:pt x="4" y="23"/>
                    <a:pt x="2" y="52"/>
                  </a:cubicBezTo>
                  <a:cubicBezTo>
                    <a:pt x="0" y="81"/>
                    <a:pt x="23" y="107"/>
                    <a:pt x="52" y="108"/>
                  </a:cubicBezTo>
                  <a:cubicBezTo>
                    <a:pt x="53" y="109"/>
                    <a:pt x="54" y="108"/>
                    <a:pt x="55" y="108"/>
                  </a:cubicBezTo>
                  <a:cubicBezTo>
                    <a:pt x="28" y="105"/>
                    <a:pt x="7" y="80"/>
                    <a:pt x="9" y="52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ïş1ïḍê">
              <a:extLst>
                <a:ext uri="{FF2B5EF4-FFF2-40B4-BE49-F238E27FC236}">
                  <a16:creationId xmlns:a16="http://schemas.microsoft.com/office/drawing/2014/main" id="{9F732983-5919-174B-2AD1-EBF2696E3977}"/>
                </a:ext>
              </a:extLst>
            </p:cNvPr>
            <p:cNvSpPr/>
            <p:nvPr/>
          </p:nvSpPr>
          <p:spPr bwMode="auto">
            <a:xfrm>
              <a:off x="7911038" y="3232890"/>
              <a:ext cx="735412" cy="728262"/>
            </a:xfrm>
            <a:custGeom>
              <a:avLst/>
              <a:gdLst>
                <a:gd name="T0" fmla="*/ 306 w 421"/>
                <a:gd name="T1" fmla="*/ 39 h 417"/>
                <a:gd name="T2" fmla="*/ 113 w 421"/>
                <a:gd name="T3" fmla="*/ 76 h 417"/>
                <a:gd name="T4" fmla="*/ 0 w 421"/>
                <a:gd name="T5" fmla="*/ 189 h 417"/>
                <a:gd name="T6" fmla="*/ 0 w 421"/>
                <a:gd name="T7" fmla="*/ 189 h 417"/>
                <a:gd name="T8" fmla="*/ 129 w 421"/>
                <a:gd name="T9" fmla="*/ 189 h 417"/>
                <a:gd name="T10" fmla="*/ 163 w 421"/>
                <a:gd name="T11" fmla="*/ 415 h 417"/>
                <a:gd name="T12" fmla="*/ 219 w 421"/>
                <a:gd name="T13" fmla="*/ 416 h 417"/>
                <a:gd name="T14" fmla="*/ 289 w 421"/>
                <a:gd name="T15" fmla="*/ 315 h 417"/>
                <a:gd name="T16" fmla="*/ 292 w 421"/>
                <a:gd name="T17" fmla="*/ 417 h 417"/>
                <a:gd name="T18" fmla="*/ 420 w 421"/>
                <a:gd name="T19" fmla="*/ 415 h 417"/>
                <a:gd name="T20" fmla="*/ 420 w 421"/>
                <a:gd name="T21" fmla="*/ 267 h 417"/>
                <a:gd name="T22" fmla="*/ 388 w 421"/>
                <a:gd name="T23" fmla="*/ 126 h 417"/>
                <a:gd name="T24" fmla="*/ 306 w 421"/>
                <a:gd name="T25" fmla="*/ 3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417">
                  <a:moveTo>
                    <a:pt x="306" y="39"/>
                  </a:moveTo>
                  <a:cubicBezTo>
                    <a:pt x="258" y="0"/>
                    <a:pt x="122" y="50"/>
                    <a:pt x="113" y="76"/>
                  </a:cubicBezTo>
                  <a:cubicBezTo>
                    <a:pt x="49" y="85"/>
                    <a:pt x="0" y="122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8" y="205"/>
                    <a:pt x="82" y="203"/>
                    <a:pt x="129" y="189"/>
                  </a:cubicBezTo>
                  <a:cubicBezTo>
                    <a:pt x="204" y="250"/>
                    <a:pt x="209" y="327"/>
                    <a:pt x="163" y="415"/>
                  </a:cubicBezTo>
                  <a:cubicBezTo>
                    <a:pt x="219" y="416"/>
                    <a:pt x="219" y="416"/>
                    <a:pt x="219" y="416"/>
                  </a:cubicBezTo>
                  <a:cubicBezTo>
                    <a:pt x="289" y="315"/>
                    <a:pt x="289" y="315"/>
                    <a:pt x="289" y="315"/>
                  </a:cubicBezTo>
                  <a:cubicBezTo>
                    <a:pt x="292" y="417"/>
                    <a:pt x="292" y="417"/>
                    <a:pt x="292" y="417"/>
                  </a:cubicBezTo>
                  <a:cubicBezTo>
                    <a:pt x="420" y="415"/>
                    <a:pt x="420" y="415"/>
                    <a:pt x="420" y="415"/>
                  </a:cubicBezTo>
                  <a:cubicBezTo>
                    <a:pt x="420" y="267"/>
                    <a:pt x="420" y="267"/>
                    <a:pt x="420" y="267"/>
                  </a:cubicBezTo>
                  <a:cubicBezTo>
                    <a:pt x="421" y="218"/>
                    <a:pt x="410" y="170"/>
                    <a:pt x="388" y="126"/>
                  </a:cubicBezTo>
                  <a:cubicBezTo>
                    <a:pt x="368" y="87"/>
                    <a:pt x="336" y="65"/>
                    <a:pt x="306" y="39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îśḻiḓé">
              <a:extLst>
                <a:ext uri="{FF2B5EF4-FFF2-40B4-BE49-F238E27FC236}">
                  <a16:creationId xmlns:a16="http://schemas.microsoft.com/office/drawing/2014/main" id="{A52509D9-D7F7-4329-739F-EB49327BDB15}"/>
                </a:ext>
              </a:extLst>
            </p:cNvPr>
            <p:cNvSpPr/>
            <p:nvPr/>
          </p:nvSpPr>
          <p:spPr bwMode="auto">
            <a:xfrm>
              <a:off x="8191924" y="3631238"/>
              <a:ext cx="88863" cy="125633"/>
            </a:xfrm>
            <a:prstGeom prst="ellipse">
              <a:avLst/>
            </a:pr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ïṧ1îḍè">
              <a:extLst>
                <a:ext uri="{FF2B5EF4-FFF2-40B4-BE49-F238E27FC236}">
                  <a16:creationId xmlns:a16="http://schemas.microsoft.com/office/drawing/2014/main" id="{D40FCFDD-D6B4-A7CE-CEAF-5BB2CF680578}"/>
                </a:ext>
              </a:extLst>
            </p:cNvPr>
            <p:cNvSpPr/>
            <p:nvPr/>
          </p:nvSpPr>
          <p:spPr bwMode="auto">
            <a:xfrm>
              <a:off x="3299392" y="1088960"/>
              <a:ext cx="3129586" cy="2166401"/>
            </a:xfrm>
            <a:custGeom>
              <a:avLst/>
              <a:gdLst>
                <a:gd name="T0" fmla="*/ 28 w 1792"/>
                <a:gd name="T1" fmla="*/ 0 h 1240"/>
                <a:gd name="T2" fmla="*/ 0 w 1792"/>
                <a:gd name="T3" fmla="*/ 28 h 1240"/>
                <a:gd name="T4" fmla="*/ 0 w 1792"/>
                <a:gd name="T5" fmla="*/ 1212 h 1240"/>
                <a:gd name="T6" fmla="*/ 28 w 1792"/>
                <a:gd name="T7" fmla="*/ 1240 h 1240"/>
                <a:gd name="T8" fmla="*/ 1764 w 1792"/>
                <a:gd name="T9" fmla="*/ 1240 h 1240"/>
                <a:gd name="T10" fmla="*/ 1792 w 1792"/>
                <a:gd name="T11" fmla="*/ 1212 h 1240"/>
                <a:gd name="T12" fmla="*/ 1792 w 1792"/>
                <a:gd name="T13" fmla="*/ 28 h 1240"/>
                <a:gd name="T14" fmla="*/ 1764 w 1792"/>
                <a:gd name="T15" fmla="*/ 0 h 1240"/>
                <a:gd name="T16" fmla="*/ 28 w 1792"/>
                <a:gd name="T17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2" h="1240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1212"/>
                    <a:pt x="0" y="1212"/>
                    <a:pt x="0" y="1212"/>
                  </a:cubicBezTo>
                  <a:cubicBezTo>
                    <a:pt x="0" y="1227"/>
                    <a:pt x="13" y="1240"/>
                    <a:pt x="28" y="1240"/>
                  </a:cubicBezTo>
                  <a:cubicBezTo>
                    <a:pt x="1764" y="1240"/>
                    <a:pt x="1764" y="1240"/>
                    <a:pt x="1764" y="1240"/>
                  </a:cubicBezTo>
                  <a:cubicBezTo>
                    <a:pt x="1779" y="1240"/>
                    <a:pt x="1792" y="1227"/>
                    <a:pt x="1792" y="1212"/>
                  </a:cubicBezTo>
                  <a:cubicBezTo>
                    <a:pt x="1792" y="28"/>
                    <a:pt x="1792" y="28"/>
                    <a:pt x="1792" y="28"/>
                  </a:cubicBezTo>
                  <a:cubicBezTo>
                    <a:pt x="1792" y="12"/>
                    <a:pt x="1779" y="0"/>
                    <a:pt x="176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îsļîdê">
              <a:extLst>
                <a:ext uri="{FF2B5EF4-FFF2-40B4-BE49-F238E27FC236}">
                  <a16:creationId xmlns:a16="http://schemas.microsoft.com/office/drawing/2014/main" id="{395EE03A-2BB2-F3D0-9249-0666BC71A2C6}"/>
                </a:ext>
              </a:extLst>
            </p:cNvPr>
            <p:cNvSpPr/>
            <p:nvPr/>
          </p:nvSpPr>
          <p:spPr bwMode="auto">
            <a:xfrm>
              <a:off x="3368848" y="1159437"/>
              <a:ext cx="2990675" cy="2026468"/>
            </a:xfrm>
            <a:custGeom>
              <a:avLst/>
              <a:gdLst>
                <a:gd name="T0" fmla="*/ 28 w 1712"/>
                <a:gd name="T1" fmla="*/ 0 h 1160"/>
                <a:gd name="T2" fmla="*/ 0 w 1712"/>
                <a:gd name="T3" fmla="*/ 28 h 1160"/>
                <a:gd name="T4" fmla="*/ 0 w 1712"/>
                <a:gd name="T5" fmla="*/ 1132 h 1160"/>
                <a:gd name="T6" fmla="*/ 28 w 1712"/>
                <a:gd name="T7" fmla="*/ 1160 h 1160"/>
                <a:gd name="T8" fmla="*/ 1684 w 1712"/>
                <a:gd name="T9" fmla="*/ 1160 h 1160"/>
                <a:gd name="T10" fmla="*/ 1712 w 1712"/>
                <a:gd name="T11" fmla="*/ 1132 h 1160"/>
                <a:gd name="T12" fmla="*/ 1712 w 1712"/>
                <a:gd name="T13" fmla="*/ 28 h 1160"/>
                <a:gd name="T14" fmla="*/ 1684 w 1712"/>
                <a:gd name="T15" fmla="*/ 0 h 1160"/>
                <a:gd name="T16" fmla="*/ 28 w 1712"/>
                <a:gd name="T17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2" h="1160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1132"/>
                    <a:pt x="0" y="1132"/>
                    <a:pt x="0" y="1132"/>
                  </a:cubicBezTo>
                  <a:cubicBezTo>
                    <a:pt x="0" y="1147"/>
                    <a:pt x="13" y="1160"/>
                    <a:pt x="28" y="1160"/>
                  </a:cubicBezTo>
                  <a:cubicBezTo>
                    <a:pt x="1684" y="1160"/>
                    <a:pt x="1684" y="1160"/>
                    <a:pt x="1684" y="1160"/>
                  </a:cubicBezTo>
                  <a:cubicBezTo>
                    <a:pt x="1699" y="1160"/>
                    <a:pt x="1712" y="1147"/>
                    <a:pt x="1712" y="1132"/>
                  </a:cubicBezTo>
                  <a:cubicBezTo>
                    <a:pt x="1712" y="28"/>
                    <a:pt x="1712" y="28"/>
                    <a:pt x="1712" y="28"/>
                  </a:cubicBezTo>
                  <a:cubicBezTo>
                    <a:pt x="1712" y="12"/>
                    <a:pt x="1699" y="0"/>
                    <a:pt x="168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îṩľîḍè">
              <a:extLst>
                <a:ext uri="{FF2B5EF4-FFF2-40B4-BE49-F238E27FC236}">
                  <a16:creationId xmlns:a16="http://schemas.microsoft.com/office/drawing/2014/main" id="{0CBD1B1B-F554-B757-5F67-BDA1D442BC0C}"/>
                </a:ext>
              </a:extLst>
            </p:cNvPr>
            <p:cNvSpPr/>
            <p:nvPr/>
          </p:nvSpPr>
          <p:spPr bwMode="auto">
            <a:xfrm>
              <a:off x="3968413" y="2445386"/>
              <a:ext cx="14300" cy="418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íṣḷiḋé">
              <a:extLst>
                <a:ext uri="{FF2B5EF4-FFF2-40B4-BE49-F238E27FC236}">
                  <a16:creationId xmlns:a16="http://schemas.microsoft.com/office/drawing/2014/main" id="{3E573DB5-447E-35CA-357E-A2872148F33C}"/>
                </a:ext>
              </a:extLst>
            </p:cNvPr>
            <p:cNvSpPr/>
            <p:nvPr/>
          </p:nvSpPr>
          <p:spPr bwMode="auto">
            <a:xfrm>
              <a:off x="3968413" y="2563869"/>
              <a:ext cx="14300" cy="7456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îśļíde">
              <a:extLst>
                <a:ext uri="{FF2B5EF4-FFF2-40B4-BE49-F238E27FC236}">
                  <a16:creationId xmlns:a16="http://schemas.microsoft.com/office/drawing/2014/main" id="{36F06BE9-A801-0E1F-B1C7-BE13F112B6E8}"/>
                </a:ext>
              </a:extLst>
            </p:cNvPr>
            <p:cNvSpPr/>
            <p:nvPr/>
          </p:nvSpPr>
          <p:spPr bwMode="auto">
            <a:xfrm>
              <a:off x="3968413" y="2716059"/>
              <a:ext cx="14300" cy="418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íṧlïḋe">
              <a:extLst>
                <a:ext uri="{FF2B5EF4-FFF2-40B4-BE49-F238E27FC236}">
                  <a16:creationId xmlns:a16="http://schemas.microsoft.com/office/drawing/2014/main" id="{E093E2D2-DE59-747C-21C2-13A24AD49F1C}"/>
                </a:ext>
              </a:extLst>
            </p:cNvPr>
            <p:cNvSpPr/>
            <p:nvPr/>
          </p:nvSpPr>
          <p:spPr bwMode="auto">
            <a:xfrm>
              <a:off x="5330968" y="1858079"/>
              <a:ext cx="14300" cy="418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îśḻïḍé">
              <a:extLst>
                <a:ext uri="{FF2B5EF4-FFF2-40B4-BE49-F238E27FC236}">
                  <a16:creationId xmlns:a16="http://schemas.microsoft.com/office/drawing/2014/main" id="{B2241D9D-17A2-A99A-88B5-E7FC4B22FD1A}"/>
                </a:ext>
              </a:extLst>
            </p:cNvPr>
            <p:cNvSpPr/>
            <p:nvPr/>
          </p:nvSpPr>
          <p:spPr bwMode="auto">
            <a:xfrm>
              <a:off x="5330968" y="1986776"/>
              <a:ext cx="14300" cy="618972"/>
            </a:xfrm>
            <a:custGeom>
              <a:avLst/>
              <a:gdLst>
                <a:gd name="T0" fmla="*/ 14 w 14"/>
                <a:gd name="T1" fmla="*/ 606 h 606"/>
                <a:gd name="T2" fmla="*/ 0 w 14"/>
                <a:gd name="T3" fmla="*/ 606 h 606"/>
                <a:gd name="T4" fmla="*/ 0 w 14"/>
                <a:gd name="T5" fmla="*/ 520 h 606"/>
                <a:gd name="T6" fmla="*/ 14 w 14"/>
                <a:gd name="T7" fmla="*/ 520 h 606"/>
                <a:gd name="T8" fmla="*/ 14 w 14"/>
                <a:gd name="T9" fmla="*/ 606 h 606"/>
                <a:gd name="T10" fmla="*/ 14 w 14"/>
                <a:gd name="T11" fmla="*/ 433 h 606"/>
                <a:gd name="T12" fmla="*/ 0 w 14"/>
                <a:gd name="T13" fmla="*/ 433 h 606"/>
                <a:gd name="T14" fmla="*/ 0 w 14"/>
                <a:gd name="T15" fmla="*/ 348 h 606"/>
                <a:gd name="T16" fmla="*/ 14 w 14"/>
                <a:gd name="T17" fmla="*/ 348 h 606"/>
                <a:gd name="T18" fmla="*/ 14 w 14"/>
                <a:gd name="T19" fmla="*/ 433 h 606"/>
                <a:gd name="T20" fmla="*/ 14 w 14"/>
                <a:gd name="T21" fmla="*/ 260 h 606"/>
                <a:gd name="T22" fmla="*/ 0 w 14"/>
                <a:gd name="T23" fmla="*/ 260 h 606"/>
                <a:gd name="T24" fmla="*/ 0 w 14"/>
                <a:gd name="T25" fmla="*/ 173 h 606"/>
                <a:gd name="T26" fmla="*/ 14 w 14"/>
                <a:gd name="T27" fmla="*/ 173 h 606"/>
                <a:gd name="T28" fmla="*/ 14 w 14"/>
                <a:gd name="T29" fmla="*/ 260 h 606"/>
                <a:gd name="T30" fmla="*/ 14 w 14"/>
                <a:gd name="T31" fmla="*/ 88 h 606"/>
                <a:gd name="T32" fmla="*/ 0 w 14"/>
                <a:gd name="T33" fmla="*/ 88 h 606"/>
                <a:gd name="T34" fmla="*/ 0 w 14"/>
                <a:gd name="T35" fmla="*/ 0 h 606"/>
                <a:gd name="T36" fmla="*/ 14 w 14"/>
                <a:gd name="T37" fmla="*/ 0 h 606"/>
                <a:gd name="T38" fmla="*/ 14 w 14"/>
                <a:gd name="T39" fmla="*/ 8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606">
                  <a:moveTo>
                    <a:pt x="14" y="606"/>
                  </a:moveTo>
                  <a:lnTo>
                    <a:pt x="0" y="606"/>
                  </a:lnTo>
                  <a:lnTo>
                    <a:pt x="0" y="520"/>
                  </a:lnTo>
                  <a:lnTo>
                    <a:pt x="14" y="520"/>
                  </a:lnTo>
                  <a:lnTo>
                    <a:pt x="14" y="606"/>
                  </a:lnTo>
                  <a:close/>
                  <a:moveTo>
                    <a:pt x="14" y="433"/>
                  </a:moveTo>
                  <a:lnTo>
                    <a:pt x="0" y="433"/>
                  </a:lnTo>
                  <a:lnTo>
                    <a:pt x="0" y="348"/>
                  </a:lnTo>
                  <a:lnTo>
                    <a:pt x="14" y="348"/>
                  </a:lnTo>
                  <a:lnTo>
                    <a:pt x="14" y="433"/>
                  </a:lnTo>
                  <a:close/>
                  <a:moveTo>
                    <a:pt x="14" y="260"/>
                  </a:moveTo>
                  <a:lnTo>
                    <a:pt x="0" y="260"/>
                  </a:lnTo>
                  <a:lnTo>
                    <a:pt x="0" y="173"/>
                  </a:lnTo>
                  <a:lnTo>
                    <a:pt x="14" y="173"/>
                  </a:lnTo>
                  <a:lnTo>
                    <a:pt x="14" y="260"/>
                  </a:lnTo>
                  <a:close/>
                  <a:moveTo>
                    <a:pt x="1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i$ḻídê">
              <a:extLst>
                <a:ext uri="{FF2B5EF4-FFF2-40B4-BE49-F238E27FC236}">
                  <a16:creationId xmlns:a16="http://schemas.microsoft.com/office/drawing/2014/main" id="{1F0C6F7A-95D7-CE1B-7D6D-E3806FE7E2B5}"/>
                </a:ext>
              </a:extLst>
            </p:cNvPr>
            <p:cNvSpPr/>
            <p:nvPr/>
          </p:nvSpPr>
          <p:spPr bwMode="auto">
            <a:xfrm>
              <a:off x="5330968" y="2694609"/>
              <a:ext cx="14300" cy="418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í$ḷîḑe">
              <a:extLst>
                <a:ext uri="{FF2B5EF4-FFF2-40B4-BE49-F238E27FC236}">
                  <a16:creationId xmlns:a16="http://schemas.microsoft.com/office/drawing/2014/main" id="{904B70C8-FADC-DBD9-ED64-C5A519F8E0FB}"/>
                </a:ext>
              </a:extLst>
            </p:cNvPr>
            <p:cNvSpPr/>
            <p:nvPr/>
          </p:nvSpPr>
          <p:spPr bwMode="auto">
            <a:xfrm>
              <a:off x="6120514" y="1466880"/>
              <a:ext cx="13279" cy="418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ïṧļîde">
              <a:extLst>
                <a:ext uri="{FF2B5EF4-FFF2-40B4-BE49-F238E27FC236}">
                  <a16:creationId xmlns:a16="http://schemas.microsoft.com/office/drawing/2014/main" id="{E216A764-1182-BD19-D794-5EF6265C4186}"/>
                </a:ext>
              </a:extLst>
            </p:cNvPr>
            <p:cNvSpPr/>
            <p:nvPr/>
          </p:nvSpPr>
          <p:spPr bwMode="auto">
            <a:xfrm>
              <a:off x="6120514" y="1587406"/>
              <a:ext cx="13279" cy="1028556"/>
            </a:xfrm>
            <a:custGeom>
              <a:avLst/>
              <a:gdLst>
                <a:gd name="T0" fmla="*/ 13 w 13"/>
                <a:gd name="T1" fmla="*/ 1007 h 1007"/>
                <a:gd name="T2" fmla="*/ 0 w 13"/>
                <a:gd name="T3" fmla="*/ 1007 h 1007"/>
                <a:gd name="T4" fmla="*/ 0 w 13"/>
                <a:gd name="T5" fmla="*/ 928 h 1007"/>
                <a:gd name="T6" fmla="*/ 13 w 13"/>
                <a:gd name="T7" fmla="*/ 928 h 1007"/>
                <a:gd name="T8" fmla="*/ 13 w 13"/>
                <a:gd name="T9" fmla="*/ 1007 h 1007"/>
                <a:gd name="T10" fmla="*/ 13 w 13"/>
                <a:gd name="T11" fmla="*/ 852 h 1007"/>
                <a:gd name="T12" fmla="*/ 0 w 13"/>
                <a:gd name="T13" fmla="*/ 852 h 1007"/>
                <a:gd name="T14" fmla="*/ 0 w 13"/>
                <a:gd name="T15" fmla="*/ 775 h 1007"/>
                <a:gd name="T16" fmla="*/ 13 w 13"/>
                <a:gd name="T17" fmla="*/ 775 h 1007"/>
                <a:gd name="T18" fmla="*/ 13 w 13"/>
                <a:gd name="T19" fmla="*/ 852 h 1007"/>
                <a:gd name="T20" fmla="*/ 13 w 13"/>
                <a:gd name="T21" fmla="*/ 698 h 1007"/>
                <a:gd name="T22" fmla="*/ 0 w 13"/>
                <a:gd name="T23" fmla="*/ 698 h 1007"/>
                <a:gd name="T24" fmla="*/ 0 w 13"/>
                <a:gd name="T25" fmla="*/ 619 h 1007"/>
                <a:gd name="T26" fmla="*/ 13 w 13"/>
                <a:gd name="T27" fmla="*/ 619 h 1007"/>
                <a:gd name="T28" fmla="*/ 13 w 13"/>
                <a:gd name="T29" fmla="*/ 698 h 1007"/>
                <a:gd name="T30" fmla="*/ 13 w 13"/>
                <a:gd name="T31" fmla="*/ 542 h 1007"/>
                <a:gd name="T32" fmla="*/ 0 w 13"/>
                <a:gd name="T33" fmla="*/ 542 h 1007"/>
                <a:gd name="T34" fmla="*/ 0 w 13"/>
                <a:gd name="T35" fmla="*/ 465 h 1007"/>
                <a:gd name="T36" fmla="*/ 13 w 13"/>
                <a:gd name="T37" fmla="*/ 465 h 1007"/>
                <a:gd name="T38" fmla="*/ 13 w 13"/>
                <a:gd name="T39" fmla="*/ 542 h 1007"/>
                <a:gd name="T40" fmla="*/ 13 w 13"/>
                <a:gd name="T41" fmla="*/ 386 h 1007"/>
                <a:gd name="T42" fmla="*/ 0 w 13"/>
                <a:gd name="T43" fmla="*/ 386 h 1007"/>
                <a:gd name="T44" fmla="*/ 0 w 13"/>
                <a:gd name="T45" fmla="*/ 309 h 1007"/>
                <a:gd name="T46" fmla="*/ 13 w 13"/>
                <a:gd name="T47" fmla="*/ 309 h 1007"/>
                <a:gd name="T48" fmla="*/ 13 w 13"/>
                <a:gd name="T49" fmla="*/ 386 h 1007"/>
                <a:gd name="T50" fmla="*/ 13 w 13"/>
                <a:gd name="T51" fmla="*/ 232 h 1007"/>
                <a:gd name="T52" fmla="*/ 0 w 13"/>
                <a:gd name="T53" fmla="*/ 232 h 1007"/>
                <a:gd name="T54" fmla="*/ 0 w 13"/>
                <a:gd name="T55" fmla="*/ 154 h 1007"/>
                <a:gd name="T56" fmla="*/ 13 w 13"/>
                <a:gd name="T57" fmla="*/ 154 h 1007"/>
                <a:gd name="T58" fmla="*/ 13 w 13"/>
                <a:gd name="T59" fmla="*/ 232 h 1007"/>
                <a:gd name="T60" fmla="*/ 13 w 13"/>
                <a:gd name="T61" fmla="*/ 77 h 1007"/>
                <a:gd name="T62" fmla="*/ 0 w 13"/>
                <a:gd name="T63" fmla="*/ 77 h 1007"/>
                <a:gd name="T64" fmla="*/ 0 w 13"/>
                <a:gd name="T65" fmla="*/ 0 h 1007"/>
                <a:gd name="T66" fmla="*/ 13 w 13"/>
                <a:gd name="T67" fmla="*/ 0 h 1007"/>
                <a:gd name="T68" fmla="*/ 13 w 13"/>
                <a:gd name="T69" fmla="*/ 77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1007">
                  <a:moveTo>
                    <a:pt x="13" y="1007"/>
                  </a:moveTo>
                  <a:lnTo>
                    <a:pt x="0" y="1007"/>
                  </a:lnTo>
                  <a:lnTo>
                    <a:pt x="0" y="928"/>
                  </a:lnTo>
                  <a:lnTo>
                    <a:pt x="13" y="928"/>
                  </a:lnTo>
                  <a:lnTo>
                    <a:pt x="13" y="1007"/>
                  </a:lnTo>
                  <a:close/>
                  <a:moveTo>
                    <a:pt x="13" y="852"/>
                  </a:moveTo>
                  <a:lnTo>
                    <a:pt x="0" y="852"/>
                  </a:lnTo>
                  <a:lnTo>
                    <a:pt x="0" y="775"/>
                  </a:lnTo>
                  <a:lnTo>
                    <a:pt x="13" y="775"/>
                  </a:lnTo>
                  <a:lnTo>
                    <a:pt x="13" y="852"/>
                  </a:lnTo>
                  <a:close/>
                  <a:moveTo>
                    <a:pt x="13" y="698"/>
                  </a:moveTo>
                  <a:lnTo>
                    <a:pt x="0" y="698"/>
                  </a:lnTo>
                  <a:lnTo>
                    <a:pt x="0" y="619"/>
                  </a:lnTo>
                  <a:lnTo>
                    <a:pt x="13" y="619"/>
                  </a:lnTo>
                  <a:lnTo>
                    <a:pt x="13" y="698"/>
                  </a:lnTo>
                  <a:close/>
                  <a:moveTo>
                    <a:pt x="13" y="542"/>
                  </a:moveTo>
                  <a:lnTo>
                    <a:pt x="0" y="542"/>
                  </a:lnTo>
                  <a:lnTo>
                    <a:pt x="0" y="465"/>
                  </a:lnTo>
                  <a:lnTo>
                    <a:pt x="13" y="465"/>
                  </a:lnTo>
                  <a:lnTo>
                    <a:pt x="13" y="542"/>
                  </a:lnTo>
                  <a:close/>
                  <a:moveTo>
                    <a:pt x="13" y="386"/>
                  </a:moveTo>
                  <a:lnTo>
                    <a:pt x="0" y="386"/>
                  </a:lnTo>
                  <a:lnTo>
                    <a:pt x="0" y="309"/>
                  </a:lnTo>
                  <a:lnTo>
                    <a:pt x="13" y="309"/>
                  </a:lnTo>
                  <a:lnTo>
                    <a:pt x="13" y="386"/>
                  </a:lnTo>
                  <a:close/>
                  <a:moveTo>
                    <a:pt x="13" y="232"/>
                  </a:moveTo>
                  <a:lnTo>
                    <a:pt x="0" y="232"/>
                  </a:lnTo>
                  <a:lnTo>
                    <a:pt x="0" y="154"/>
                  </a:lnTo>
                  <a:lnTo>
                    <a:pt x="13" y="154"/>
                  </a:lnTo>
                  <a:lnTo>
                    <a:pt x="13" y="232"/>
                  </a:lnTo>
                  <a:close/>
                  <a:moveTo>
                    <a:pt x="13" y="77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7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ïṩḻíḋe">
              <a:extLst>
                <a:ext uri="{FF2B5EF4-FFF2-40B4-BE49-F238E27FC236}">
                  <a16:creationId xmlns:a16="http://schemas.microsoft.com/office/drawing/2014/main" id="{240A8AC9-3E29-675B-E71D-A08B67B749AF}"/>
                </a:ext>
              </a:extLst>
            </p:cNvPr>
            <p:cNvSpPr/>
            <p:nvPr/>
          </p:nvSpPr>
          <p:spPr bwMode="auto">
            <a:xfrm>
              <a:off x="6120514" y="2694609"/>
              <a:ext cx="13279" cy="418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íšlíḓe">
              <a:extLst>
                <a:ext uri="{FF2B5EF4-FFF2-40B4-BE49-F238E27FC236}">
                  <a16:creationId xmlns:a16="http://schemas.microsoft.com/office/drawing/2014/main" id="{E6055B3A-3503-884A-0896-D3963BA6A827}"/>
                </a:ext>
              </a:extLst>
            </p:cNvPr>
            <p:cNvSpPr/>
            <p:nvPr/>
          </p:nvSpPr>
          <p:spPr bwMode="auto">
            <a:xfrm>
              <a:off x="3705911" y="1433174"/>
              <a:ext cx="2437073" cy="1340084"/>
            </a:xfrm>
            <a:custGeom>
              <a:avLst/>
              <a:gdLst>
                <a:gd name="T0" fmla="*/ 19 w 1395"/>
                <a:gd name="T1" fmla="*/ 756 h 767"/>
                <a:gd name="T2" fmla="*/ 84 w 1395"/>
                <a:gd name="T3" fmla="*/ 609 h 767"/>
                <a:gd name="T4" fmla="*/ 288 w 1395"/>
                <a:gd name="T5" fmla="*/ 605 h 767"/>
                <a:gd name="T6" fmla="*/ 675 w 1395"/>
                <a:gd name="T7" fmla="*/ 737 h 767"/>
                <a:gd name="T8" fmla="*/ 755 w 1395"/>
                <a:gd name="T9" fmla="*/ 704 h 767"/>
                <a:gd name="T10" fmla="*/ 809 w 1395"/>
                <a:gd name="T11" fmla="*/ 630 h 767"/>
                <a:gd name="T12" fmla="*/ 830 w 1395"/>
                <a:gd name="T13" fmla="*/ 441 h 767"/>
                <a:gd name="T14" fmla="*/ 893 w 1395"/>
                <a:gd name="T15" fmla="*/ 277 h 767"/>
                <a:gd name="T16" fmla="*/ 1083 w 1395"/>
                <a:gd name="T17" fmla="*/ 238 h 767"/>
                <a:gd name="T18" fmla="*/ 1254 w 1395"/>
                <a:gd name="T19" fmla="*/ 182 h 767"/>
                <a:gd name="T20" fmla="*/ 1375 w 1395"/>
                <a:gd name="T21" fmla="*/ 50 h 767"/>
                <a:gd name="T22" fmla="*/ 1392 w 1395"/>
                <a:gd name="T23" fmla="*/ 10 h 767"/>
                <a:gd name="T24" fmla="*/ 1381 w 1395"/>
                <a:gd name="T25" fmla="*/ 7 h 767"/>
                <a:gd name="T26" fmla="*/ 1107 w 1395"/>
                <a:gd name="T27" fmla="*/ 224 h 767"/>
                <a:gd name="T28" fmla="*/ 913 w 1395"/>
                <a:gd name="T29" fmla="*/ 250 h 767"/>
                <a:gd name="T30" fmla="*/ 822 w 1395"/>
                <a:gd name="T31" fmla="*/ 396 h 767"/>
                <a:gd name="T32" fmla="*/ 808 w 1395"/>
                <a:gd name="T33" fmla="*/ 587 h 767"/>
                <a:gd name="T34" fmla="*/ 769 w 1395"/>
                <a:gd name="T35" fmla="*/ 674 h 767"/>
                <a:gd name="T36" fmla="*/ 693 w 1395"/>
                <a:gd name="T37" fmla="*/ 721 h 767"/>
                <a:gd name="T38" fmla="*/ 305 w 1395"/>
                <a:gd name="T39" fmla="*/ 599 h 767"/>
                <a:gd name="T40" fmla="*/ 99 w 1395"/>
                <a:gd name="T41" fmla="*/ 587 h 767"/>
                <a:gd name="T42" fmla="*/ 2 w 1395"/>
                <a:gd name="T43" fmla="*/ 719 h 767"/>
                <a:gd name="T44" fmla="*/ 7 w 1395"/>
                <a:gd name="T45" fmla="*/ 760 h 767"/>
                <a:gd name="T46" fmla="*/ 19 w 1395"/>
                <a:gd name="T47" fmla="*/ 75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5" h="767">
                  <a:moveTo>
                    <a:pt x="19" y="756"/>
                  </a:moveTo>
                  <a:cubicBezTo>
                    <a:pt x="0" y="699"/>
                    <a:pt x="36" y="639"/>
                    <a:pt x="84" y="609"/>
                  </a:cubicBezTo>
                  <a:cubicBezTo>
                    <a:pt x="146" y="570"/>
                    <a:pt x="224" y="581"/>
                    <a:pt x="288" y="605"/>
                  </a:cubicBezTo>
                  <a:cubicBezTo>
                    <a:pt x="416" y="653"/>
                    <a:pt x="530" y="764"/>
                    <a:pt x="675" y="737"/>
                  </a:cubicBezTo>
                  <a:cubicBezTo>
                    <a:pt x="704" y="733"/>
                    <a:pt x="731" y="721"/>
                    <a:pt x="755" y="704"/>
                  </a:cubicBezTo>
                  <a:cubicBezTo>
                    <a:pt x="779" y="685"/>
                    <a:pt x="798" y="659"/>
                    <a:pt x="809" y="630"/>
                  </a:cubicBezTo>
                  <a:cubicBezTo>
                    <a:pt x="832" y="570"/>
                    <a:pt x="826" y="504"/>
                    <a:pt x="830" y="441"/>
                  </a:cubicBezTo>
                  <a:cubicBezTo>
                    <a:pt x="833" y="383"/>
                    <a:pt x="845" y="316"/>
                    <a:pt x="893" y="277"/>
                  </a:cubicBezTo>
                  <a:cubicBezTo>
                    <a:pt x="945" y="234"/>
                    <a:pt x="1020" y="242"/>
                    <a:pt x="1083" y="238"/>
                  </a:cubicBezTo>
                  <a:cubicBezTo>
                    <a:pt x="1144" y="235"/>
                    <a:pt x="1203" y="215"/>
                    <a:pt x="1254" y="182"/>
                  </a:cubicBezTo>
                  <a:cubicBezTo>
                    <a:pt x="1305" y="149"/>
                    <a:pt x="1346" y="103"/>
                    <a:pt x="1375" y="50"/>
                  </a:cubicBezTo>
                  <a:cubicBezTo>
                    <a:pt x="1381" y="37"/>
                    <a:pt x="1387" y="24"/>
                    <a:pt x="1392" y="10"/>
                  </a:cubicBezTo>
                  <a:cubicBezTo>
                    <a:pt x="1395" y="3"/>
                    <a:pt x="1383" y="0"/>
                    <a:pt x="1381" y="7"/>
                  </a:cubicBezTo>
                  <a:cubicBezTo>
                    <a:pt x="1338" y="122"/>
                    <a:pt x="1228" y="209"/>
                    <a:pt x="1107" y="224"/>
                  </a:cubicBezTo>
                  <a:cubicBezTo>
                    <a:pt x="1042" y="232"/>
                    <a:pt x="973" y="221"/>
                    <a:pt x="913" y="250"/>
                  </a:cubicBezTo>
                  <a:cubicBezTo>
                    <a:pt x="856" y="278"/>
                    <a:pt x="831" y="337"/>
                    <a:pt x="822" y="396"/>
                  </a:cubicBezTo>
                  <a:cubicBezTo>
                    <a:pt x="813" y="459"/>
                    <a:pt x="821" y="524"/>
                    <a:pt x="808" y="587"/>
                  </a:cubicBezTo>
                  <a:cubicBezTo>
                    <a:pt x="802" y="619"/>
                    <a:pt x="790" y="650"/>
                    <a:pt x="769" y="674"/>
                  </a:cubicBezTo>
                  <a:cubicBezTo>
                    <a:pt x="749" y="697"/>
                    <a:pt x="722" y="713"/>
                    <a:pt x="693" y="721"/>
                  </a:cubicBezTo>
                  <a:cubicBezTo>
                    <a:pt x="551" y="762"/>
                    <a:pt x="429" y="649"/>
                    <a:pt x="305" y="599"/>
                  </a:cubicBezTo>
                  <a:cubicBezTo>
                    <a:pt x="241" y="573"/>
                    <a:pt x="164" y="558"/>
                    <a:pt x="99" y="587"/>
                  </a:cubicBezTo>
                  <a:cubicBezTo>
                    <a:pt x="47" y="610"/>
                    <a:pt x="4" y="662"/>
                    <a:pt x="2" y="719"/>
                  </a:cubicBezTo>
                  <a:cubicBezTo>
                    <a:pt x="1" y="733"/>
                    <a:pt x="3" y="747"/>
                    <a:pt x="7" y="760"/>
                  </a:cubicBezTo>
                  <a:cubicBezTo>
                    <a:pt x="10" y="767"/>
                    <a:pt x="21" y="764"/>
                    <a:pt x="19" y="75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íṥ1iďe">
              <a:extLst>
                <a:ext uri="{FF2B5EF4-FFF2-40B4-BE49-F238E27FC236}">
                  <a16:creationId xmlns:a16="http://schemas.microsoft.com/office/drawing/2014/main" id="{6A724AAB-5FE1-6C17-F6E1-B66E5E57EE70}"/>
                </a:ext>
              </a:extLst>
            </p:cNvPr>
            <p:cNvSpPr/>
            <p:nvPr/>
          </p:nvSpPr>
          <p:spPr bwMode="auto">
            <a:xfrm>
              <a:off x="3585386" y="1445431"/>
              <a:ext cx="2668933" cy="1318635"/>
            </a:xfrm>
            <a:custGeom>
              <a:avLst/>
              <a:gdLst>
                <a:gd name="T0" fmla="*/ 2613 w 2613"/>
                <a:gd name="T1" fmla="*/ 1291 h 1291"/>
                <a:gd name="T2" fmla="*/ 0 w 2613"/>
                <a:gd name="T3" fmla="*/ 1291 h 1291"/>
                <a:gd name="T4" fmla="*/ 0 w 2613"/>
                <a:gd name="T5" fmla="*/ 0 h 1291"/>
                <a:gd name="T6" fmla="*/ 14 w 2613"/>
                <a:gd name="T7" fmla="*/ 0 h 1291"/>
                <a:gd name="T8" fmla="*/ 14 w 2613"/>
                <a:gd name="T9" fmla="*/ 1278 h 1291"/>
                <a:gd name="T10" fmla="*/ 2613 w 2613"/>
                <a:gd name="T11" fmla="*/ 1278 h 1291"/>
                <a:gd name="T12" fmla="*/ 2613 w 2613"/>
                <a:gd name="T13" fmla="*/ 1291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3" h="1291">
                  <a:moveTo>
                    <a:pt x="2613" y="1291"/>
                  </a:moveTo>
                  <a:lnTo>
                    <a:pt x="0" y="129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278"/>
                  </a:lnTo>
                  <a:lnTo>
                    <a:pt x="2613" y="1278"/>
                  </a:lnTo>
                  <a:lnTo>
                    <a:pt x="2613" y="129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3CF9A930-F94F-5C9A-CB81-8C3BB2E5D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7" y="3768651"/>
            <a:ext cx="5156246" cy="2695174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45B4EE0C-9D8B-5F6A-D058-673F0CAE6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889" y="3768651"/>
            <a:ext cx="5148520" cy="2739579"/>
          </a:xfrm>
          <a:prstGeom prst="rect">
            <a:avLst/>
          </a:prstGeom>
        </p:spPr>
      </p:pic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734ED28-B9F0-0491-D149-AEBC1E089D96}"/>
              </a:ext>
            </a:extLst>
          </p:cNvPr>
          <p:cNvCxnSpPr>
            <a:cxnSpLocks/>
          </p:cNvCxnSpPr>
          <p:nvPr/>
        </p:nvCxnSpPr>
        <p:spPr>
          <a:xfrm flipH="1">
            <a:off x="61656" y="3719659"/>
            <a:ext cx="12192000" cy="4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3B099721-C018-82AF-D1B0-67C6140D781C}"/>
              </a:ext>
            </a:extLst>
          </p:cNvPr>
          <p:cNvSpPr txBox="1"/>
          <p:nvPr/>
        </p:nvSpPr>
        <p:spPr>
          <a:xfrm>
            <a:off x="5040509" y="3110854"/>
            <a:ext cx="65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BE74C1A-F7CF-CD93-9A09-49E5EF377BCA}"/>
              </a:ext>
            </a:extLst>
          </p:cNvPr>
          <p:cNvSpPr txBox="1"/>
          <p:nvPr/>
        </p:nvSpPr>
        <p:spPr>
          <a:xfrm>
            <a:off x="10632498" y="3155587"/>
            <a:ext cx="65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A1771B8-89E5-074A-D0C9-D416BF6649B8}"/>
              </a:ext>
            </a:extLst>
          </p:cNvPr>
          <p:cNvSpPr txBox="1"/>
          <p:nvPr/>
        </p:nvSpPr>
        <p:spPr>
          <a:xfrm>
            <a:off x="5040509" y="5915563"/>
            <a:ext cx="65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5498C0A-FAA9-F3C8-5ED1-6E1E2F1329C2}"/>
              </a:ext>
            </a:extLst>
          </p:cNvPr>
          <p:cNvSpPr txBox="1"/>
          <p:nvPr/>
        </p:nvSpPr>
        <p:spPr>
          <a:xfrm>
            <a:off x="10656134" y="5989788"/>
            <a:ext cx="65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9741662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66aa968-c40d-487b-a37e-d54d3b9ef1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919e6b1-981e-4219-96cd-80e31dee32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3fb6fb2-1f3e-4ca9-a45a-0658e10d4d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b602d84-3955-4b55-aa21-6e79e1dc81e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284</Words>
  <Application>Microsoft Office PowerPoint</Application>
  <PresentationFormat>宽屏</PresentationFormat>
  <Paragraphs>38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Consolas</vt:lpstr>
      <vt:lpstr>等线</vt:lpstr>
      <vt:lpstr>等线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勇君 颜</dc:creator>
  <cp:lastModifiedBy>YOG YAN</cp:lastModifiedBy>
  <cp:revision>44</cp:revision>
  <dcterms:created xsi:type="dcterms:W3CDTF">2021-03-23T12:13:17Z</dcterms:created>
  <dcterms:modified xsi:type="dcterms:W3CDTF">2023-06-17T23:23:58Z</dcterms:modified>
</cp:coreProperties>
</file>