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1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4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5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9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8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9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7DEB-2286-471C-9326-AD43A5E9FCC7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474-4343-4415-A134-1D8D0AD59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0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4303" y="1432353"/>
            <a:ext cx="622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1, 4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5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3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1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3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4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5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6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504303" y="3192162"/>
            <a:ext cx="251254" cy="201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042984" y="3393989"/>
            <a:ext cx="3649362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236573" y="1530177"/>
            <a:ext cx="0" cy="185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55557" y="2306596"/>
            <a:ext cx="251254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06811" y="2075935"/>
            <a:ext cx="251254" cy="1318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58065" y="2554421"/>
            <a:ext cx="251254" cy="83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09319" y="3192162"/>
            <a:ext cx="251254" cy="18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60573" y="2554421"/>
            <a:ext cx="251254" cy="83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11827" y="2323071"/>
            <a:ext cx="251254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63081" y="2084174"/>
            <a:ext cx="251254" cy="1318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14335" y="1799968"/>
            <a:ext cx="251254" cy="16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63114" y="3448558"/>
            <a:ext cx="622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0,  1, 2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3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4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5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6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7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8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236573" y="4213654"/>
                <a:ext cx="401263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 x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 err="1" smtClean="0"/>
                  <a:t>ai</a:t>
                </a:r>
                <a:r>
                  <a:rPr lang="en-US" altLang="zh-CN" dirty="0" smtClean="0"/>
                  <a:t> =</a:t>
                </a:r>
                <a:r>
                  <a:rPr lang="en-US" altLang="zh-CN" dirty="0" err="1" smtClean="0"/>
                  <a:t>presum</a:t>
                </a:r>
                <a:r>
                  <a:rPr lang="en-US" altLang="zh-CN" dirty="0" smtClean="0"/>
                  <a:t>(x)   </a:t>
                </a:r>
                <a:r>
                  <a:rPr lang="en-US" altLang="zh-CN" dirty="0" err="1" smtClean="0"/>
                  <a:t>presum</a:t>
                </a:r>
                <a:r>
                  <a:rPr lang="en-US" altLang="zh-CN" dirty="0" smtClean="0"/>
                  <a:t>(4)      </a:t>
                </a:r>
                <a:r>
                  <a:rPr lang="zh-CN" altLang="en-US" dirty="0" smtClean="0"/>
                  <a:t>∫ </a:t>
                </a:r>
                <a:r>
                  <a:rPr lang="en-US" altLang="zh-CN" dirty="0" smtClean="0"/>
                  <a:t>= Σ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 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Diff            </a:t>
                </a:r>
                <a:r>
                  <a:rPr lang="zh-CN" altLang="en-US" dirty="0" smtClean="0"/>
                  <a:t>差分  </a:t>
                </a:r>
                <a:r>
                  <a:rPr lang="en-US" altLang="zh-CN" dirty="0" smtClean="0"/>
                  <a:t>== </a:t>
                </a:r>
                <a:r>
                  <a:rPr lang="zh-CN" altLang="en-US" dirty="0" smtClean="0"/>
                  <a:t>微分 </a:t>
                </a:r>
                <a:r>
                  <a:rPr lang="en-US" altLang="zh-CN" dirty="0" err="1" smtClean="0"/>
                  <a:t>dy</a:t>
                </a:r>
                <a:r>
                  <a:rPr lang="en-US" altLang="zh-CN" dirty="0" smtClean="0"/>
                  <a:t>/1  = </a:t>
                </a:r>
                <a:r>
                  <a:rPr lang="zh-CN" altLang="en-US" dirty="0" smtClean="0"/>
                  <a:t>导数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73" y="4213654"/>
                <a:ext cx="4012637" cy="1477328"/>
              </a:xfrm>
              <a:prstGeom prst="rect">
                <a:avLst/>
              </a:prstGeom>
              <a:blipFill>
                <a:blip r:embed="rId2"/>
                <a:stretch>
                  <a:fillRect l="-1368" t="-2469" r="-456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2487828" y="951470"/>
            <a:ext cx="1272745" cy="2825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256638" y="2323071"/>
            <a:ext cx="55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Presum</a:t>
            </a:r>
            <a:r>
              <a:rPr lang="en-US" altLang="zh-CN" dirty="0" smtClean="0"/>
              <a:t>[0], </a:t>
            </a:r>
            <a:r>
              <a:rPr lang="en-US" altLang="zh-CN" dirty="0" err="1" smtClean="0"/>
              <a:t>Presum</a:t>
            </a:r>
            <a:r>
              <a:rPr lang="en-US" altLang="zh-CN" dirty="0" smtClean="0"/>
              <a:t>[1],</a:t>
            </a:r>
            <a:r>
              <a:rPr lang="en-US" altLang="zh-CN" dirty="0" err="1" smtClean="0"/>
              <a:t>Presum</a:t>
            </a:r>
            <a:r>
              <a:rPr lang="en-US" altLang="zh-CN" dirty="0" smtClean="0"/>
              <a:t>[2],…</a:t>
            </a:r>
            <a:r>
              <a:rPr lang="en-US" altLang="zh-CN" dirty="0" err="1" smtClean="0"/>
              <a:t>Presum</a:t>
            </a:r>
            <a:r>
              <a:rPr lang="en-US" altLang="zh-CN" dirty="0" smtClean="0"/>
              <a:t>[8],  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47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293" t="4615"/>
          <a:stretch/>
        </p:blipFill>
        <p:spPr>
          <a:xfrm>
            <a:off x="3841125" y="3878972"/>
            <a:ext cx="2009567" cy="1990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82" y="917096"/>
            <a:ext cx="2099718" cy="208701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617308" y="144574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38832" y="1042086"/>
            <a:ext cx="1112108" cy="34187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9426" y="1027294"/>
            <a:ext cx="729049" cy="7420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51189" y="1020855"/>
            <a:ext cx="729049" cy="363100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2172" y="781220"/>
            <a:ext cx="2721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resmatrix[i][j] = resmatrix[i-1][j] 绿+ resmatrix[i][j-1] 红- resmatrix[i-1][j-1] 蓝+ matrix[i-1][j-1] 原始矩阵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3416" y="601362"/>
            <a:ext cx="2286000" cy="41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43416" y="1012935"/>
            <a:ext cx="407773" cy="184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359609" y="1107296"/>
            <a:ext cx="2397213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 0,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0,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0,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0,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],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 3,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3,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4,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8,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10],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 8, 14, 18, 24,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27],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 9, 17, 21, 28,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36],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[0,13, 22,26, 34,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49],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[0,14, 23,30, 38,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58]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8832" y="3825223"/>
            <a:ext cx="1528119" cy="190346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38831" y="3878971"/>
            <a:ext cx="1528119" cy="79083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64974" y="3945193"/>
            <a:ext cx="410464" cy="1783492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24817" y="3878971"/>
            <a:ext cx="474936" cy="790831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377" y="4312422"/>
            <a:ext cx="3718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resmatrix[row2+1][col2+1] </a:t>
            </a:r>
            <a:r>
              <a:rPr lang="en-US" altLang="zh-CN" dirty="0" smtClean="0"/>
              <a:t>38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resmatrix[row1][col2+1] </a:t>
            </a:r>
            <a:r>
              <a:rPr lang="en-US" altLang="zh-CN" dirty="0" smtClean="0"/>
              <a:t>24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resmatrix[row2+1][col1] </a:t>
            </a:r>
            <a:r>
              <a:rPr lang="en-US" altLang="zh-CN" dirty="0" smtClean="0"/>
              <a:t>14</a:t>
            </a:r>
          </a:p>
          <a:p>
            <a:r>
              <a:rPr lang="zh-CN" altLang="en-US" dirty="0" smtClean="0"/>
              <a:t>+ resmatrix[row1][col1]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43416" y="3459480"/>
            <a:ext cx="2286000" cy="41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43416" y="3878972"/>
            <a:ext cx="407773" cy="184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563896" y="4236534"/>
            <a:ext cx="2322227" cy="813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284" t="5030" b="4554"/>
          <a:stretch/>
        </p:blipFill>
        <p:spPr>
          <a:xfrm>
            <a:off x="273530" y="712802"/>
            <a:ext cx="2370600" cy="156930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031" y="620117"/>
            <a:ext cx="2261838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 0,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0, 0]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 1,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1, 2]</a:t>
            </a:r>
            <a:endParaRPr lang="en-US" altLang="zh-CN" sz="3600" dirty="0">
              <a:latin typeface="Arial Unicode MS" panose="020B0604020202020204" pitchFamily="34" charset="-122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var(--jp-code-font-family)"/>
              </a:rPr>
              <a:t>[0, 1, -1, 3]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363" y="853870"/>
            <a:ext cx="675502" cy="597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569"/>
          <a:stretch/>
        </p:blipFill>
        <p:spPr>
          <a:xfrm>
            <a:off x="1137746" y="3904964"/>
            <a:ext cx="2963311" cy="1862602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16200000">
            <a:off x="642539" y="3913198"/>
            <a:ext cx="333633" cy="31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200000">
            <a:off x="652837" y="5487658"/>
            <a:ext cx="313038" cy="313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94257" y="3909082"/>
            <a:ext cx="387179" cy="109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87949" y="3909082"/>
            <a:ext cx="387179" cy="109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81641" y="3904964"/>
            <a:ext cx="387179" cy="11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7657" y="3904964"/>
            <a:ext cx="387179" cy="110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25451" y="3904962"/>
            <a:ext cx="387179" cy="11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99779" y="3904962"/>
            <a:ext cx="387179" cy="11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1569"/>
          <a:stretch/>
        </p:blipFill>
        <p:spPr>
          <a:xfrm>
            <a:off x="4537161" y="4506323"/>
            <a:ext cx="4630207" cy="3089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734864" y="4506323"/>
            <a:ext cx="413700" cy="30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38222" y="4500147"/>
            <a:ext cx="413700" cy="30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80611" y="4508387"/>
            <a:ext cx="413700" cy="30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77936" y="4500146"/>
            <a:ext cx="413700" cy="30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34989" y="4500146"/>
            <a:ext cx="413700" cy="30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602653" y="4500146"/>
            <a:ext cx="413700" cy="30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36" y="3904962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2321" y="5459511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5895491" y="3633115"/>
            <a:ext cx="358346" cy="539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94833" y="334879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7986393" y="2607076"/>
            <a:ext cx="358346" cy="539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trike="sngStrike" dirty="0"/>
          </a:p>
        </p:txBody>
      </p:sp>
      <p:sp>
        <p:nvSpPr>
          <p:cNvPr id="32" name="文本框 31"/>
          <p:cNvSpPr txBox="1"/>
          <p:nvPr/>
        </p:nvSpPr>
        <p:spPr>
          <a:xfrm>
            <a:off x="7933772" y="219793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for</a:t>
            </a:r>
            <a:endParaRPr lang="zh-CN" altLang="en-US" strike="sngStrike" dirty="0"/>
          </a:p>
        </p:txBody>
      </p:sp>
      <p:sp>
        <p:nvSpPr>
          <p:cNvPr id="33" name="乘号 32"/>
          <p:cNvSpPr/>
          <p:nvPr/>
        </p:nvSpPr>
        <p:spPr>
          <a:xfrm>
            <a:off x="7933772" y="2756728"/>
            <a:ext cx="463588" cy="2354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80611" y="1270735"/>
            <a:ext cx="323678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# k &gt;= r - l  </a:t>
            </a:r>
            <a:endParaRPr lang="en-US" altLang="zh-CN" dirty="0" smtClean="0"/>
          </a:p>
          <a:p>
            <a:r>
              <a:rPr lang="en-US" altLang="zh-CN" dirty="0" smtClean="0"/>
              <a:t>L &gt;= r -k</a:t>
            </a:r>
          </a:p>
          <a:p>
            <a:r>
              <a:rPr lang="zh-CN" altLang="en-US" dirty="0" smtClean="0"/>
              <a:t>需要寻找最小的满足 l &gt;= r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sortset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398590" y="2532248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123599" y="3407430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599835" y="4282532"/>
            <a:ext cx="1630841" cy="7345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60633" y="4297811"/>
            <a:ext cx="581278" cy="734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661628" y="3038098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k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603727" y="2034803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659223" y="1347800"/>
            <a:ext cx="2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l 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982185" y="980532"/>
            <a:ext cx="1402928" cy="7345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982185" y="2820321"/>
            <a:ext cx="739425" cy="734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982185" y="1851850"/>
            <a:ext cx="2175948" cy="813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359561" y="4438215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k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430792" y="3943061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246409" y="4437671"/>
            <a:ext cx="2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l 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230677" y="5287541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k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074664" y="5191824"/>
            <a:ext cx="0" cy="85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841911" y="5191824"/>
            <a:ext cx="0" cy="85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箭头 51"/>
          <p:cNvSpPr/>
          <p:nvPr/>
        </p:nvSpPr>
        <p:spPr>
          <a:xfrm>
            <a:off x="6557973" y="5376094"/>
            <a:ext cx="266353" cy="267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10800000">
            <a:off x="6058422" y="5351343"/>
            <a:ext cx="245838" cy="316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319153" y="537335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k</a:t>
            </a:r>
            <a:r>
              <a:rPr lang="en-US" altLang="zh-CN" dirty="0" smtClean="0"/>
              <a:t>’&lt;=k,</a:t>
            </a:r>
            <a:r>
              <a:rPr lang="zh-CN" altLang="en-US" dirty="0" smtClean="0"/>
              <a:t>要找最大的</a:t>
            </a:r>
            <a:r>
              <a:rPr lang="en-US" altLang="zh-CN" dirty="0" smtClean="0"/>
              <a:t>k’</a:t>
            </a:r>
            <a:r>
              <a:rPr lang="zh-CN" altLang="en-US" dirty="0" smtClean="0"/>
              <a:t>，但又不能大于</a:t>
            </a:r>
            <a:r>
              <a:rPr lang="en-US" altLang="zh-CN" dirty="0" smtClean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5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9" y="1194839"/>
            <a:ext cx="11730480" cy="25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318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var(--jp-code-font-family)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个人用户</cp:lastModifiedBy>
  <cp:revision>12</cp:revision>
  <dcterms:created xsi:type="dcterms:W3CDTF">2023-07-15T01:49:10Z</dcterms:created>
  <dcterms:modified xsi:type="dcterms:W3CDTF">2023-07-15T03:39:34Z</dcterms:modified>
</cp:coreProperties>
</file>