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60" autoAdjust="0"/>
    <p:restoredTop sz="94660"/>
  </p:normalViewPr>
  <p:slideViewPr>
    <p:cSldViewPr snapToGrid="0">
      <p:cViewPr>
        <p:scale>
          <a:sx n="125" d="100"/>
          <a:sy n="125" d="100"/>
        </p:scale>
        <p:origin x="-920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844-00B6-4E45-9EA2-EF415ADFA01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DC5-D7F2-4292-9EBF-9A2764AE0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2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844-00B6-4E45-9EA2-EF415ADFA01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DC5-D7F2-4292-9EBF-9A2764AE0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7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844-00B6-4E45-9EA2-EF415ADFA01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DC5-D7F2-4292-9EBF-9A2764AE0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844-00B6-4E45-9EA2-EF415ADFA01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DC5-D7F2-4292-9EBF-9A2764AE0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7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844-00B6-4E45-9EA2-EF415ADFA01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DC5-D7F2-4292-9EBF-9A2764AE0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1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844-00B6-4E45-9EA2-EF415ADFA01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DC5-D7F2-4292-9EBF-9A2764AE0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3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844-00B6-4E45-9EA2-EF415ADFA01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DC5-D7F2-4292-9EBF-9A2764AE0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6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844-00B6-4E45-9EA2-EF415ADFA01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DC5-D7F2-4292-9EBF-9A2764AE0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8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844-00B6-4E45-9EA2-EF415ADFA01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DC5-D7F2-4292-9EBF-9A2764AE0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8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844-00B6-4E45-9EA2-EF415ADFA01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DC5-D7F2-4292-9EBF-9A2764AE0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9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844-00B6-4E45-9EA2-EF415ADFA01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DC5-D7F2-4292-9EBF-9A2764AE0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4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7844-00B6-4E45-9EA2-EF415ADFA01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2DC5-D7F2-4292-9EBF-9A2764AE0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3708" y="1779373"/>
            <a:ext cx="378941" cy="38305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96280" y="1779372"/>
            <a:ext cx="378941" cy="38305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08852" y="1779371"/>
            <a:ext cx="378941" cy="38305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21424" y="1779370"/>
            <a:ext cx="378941" cy="38305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80451" y="1779367"/>
            <a:ext cx="378941" cy="38305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916194" y="1855566"/>
            <a:ext cx="271848" cy="230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606112" y="1841143"/>
            <a:ext cx="271848" cy="230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318685" y="1859685"/>
            <a:ext cx="271848" cy="230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008603" y="1845262"/>
            <a:ext cx="271848" cy="230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121245" y="1884398"/>
            <a:ext cx="271848" cy="230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774720" y="1841143"/>
            <a:ext cx="271848" cy="230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90952" y="176868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head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80749" y="17709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None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347764" y="2292045"/>
            <a:ext cx="514885" cy="724933"/>
            <a:chOff x="2393093" y="2339459"/>
            <a:chExt cx="514885" cy="724933"/>
          </a:xfrm>
        </p:grpSpPr>
        <p:sp>
          <p:nvSpPr>
            <p:cNvPr id="18" name="下箭头 17"/>
            <p:cNvSpPr/>
            <p:nvPr/>
          </p:nvSpPr>
          <p:spPr>
            <a:xfrm rot="10800000">
              <a:off x="2527375" y="2339459"/>
              <a:ext cx="291605" cy="355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93093" y="269506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pre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97873" y="2949244"/>
            <a:ext cx="494046" cy="744081"/>
            <a:chOff x="3128306" y="2339460"/>
            <a:chExt cx="494046" cy="744081"/>
          </a:xfrm>
        </p:grpSpPr>
        <p:sp>
          <p:nvSpPr>
            <p:cNvPr id="19" name="下箭头 18"/>
            <p:cNvSpPr/>
            <p:nvPr/>
          </p:nvSpPr>
          <p:spPr>
            <a:xfrm rot="10800000">
              <a:off x="3239947" y="2339460"/>
              <a:ext cx="291605" cy="355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128306" y="27142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cur</a:t>
              </a:r>
              <a:endParaRPr lang="zh-CN" altLang="en-US" dirty="0"/>
            </a:p>
          </p:txBody>
        </p:sp>
      </p:grpSp>
      <p:sp>
        <p:nvSpPr>
          <p:cNvPr id="23" name="右箭头 22"/>
          <p:cNvSpPr/>
          <p:nvPr/>
        </p:nvSpPr>
        <p:spPr>
          <a:xfrm rot="10800000">
            <a:off x="2069343" y="1319338"/>
            <a:ext cx="301826" cy="234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81792" y="125179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None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 rot="10800000">
            <a:off x="2894454" y="1319338"/>
            <a:ext cx="301826" cy="234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0800000">
            <a:off x="3568652" y="1339242"/>
            <a:ext cx="301826" cy="234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10800000">
            <a:off x="4287793" y="1354217"/>
            <a:ext cx="301826" cy="234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0800000">
            <a:off x="4976983" y="1374678"/>
            <a:ext cx="301826" cy="234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673178" y="1016649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Cur.next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278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个人用户</cp:lastModifiedBy>
  <cp:revision>3</cp:revision>
  <dcterms:created xsi:type="dcterms:W3CDTF">2023-06-24T00:50:28Z</dcterms:created>
  <dcterms:modified xsi:type="dcterms:W3CDTF">2023-06-24T02:05:40Z</dcterms:modified>
</cp:coreProperties>
</file>