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58" r:id="rId5"/>
    <p:sldId id="259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1DDEB-5119-4DA0-B8B4-945C7A1C3939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B0CC0-8517-4241-96DC-E64257F22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0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E5B51-D3ED-3A45-752A-25B14BA8E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FE03E-44C1-40BD-D4DB-3BCA80E76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6363D-302F-B304-8885-19046E1A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60D67-33EB-1CFA-5FCF-9777BE5C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BB34A-7B45-3AC6-074D-79102CF8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8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9888C-0B49-B94C-E9D6-5D3105D7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E938D-152C-F084-8523-EA9BAD9AC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D230A-84F0-5107-DFB4-4EBD2B27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23EC7-FCC4-EEAE-459A-2F4618C8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01507-5E80-4B1B-4B39-A7EEA5DA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0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62E50A-223B-3E5E-F774-D0E1A00D1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C1CA92-B4C4-12D2-0A98-975F49955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D29B4-E1FF-E37C-CB0B-9BF5950D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4E137-5119-B12F-77D7-F597EE0F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F4AE6-BA7C-5BA8-7C6B-6BB89B90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60788-BACB-FACA-D328-6C5D6A13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FA745-AE00-CDFF-4E9E-84E1BFB5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EF5F4-B47E-92C5-0C1E-95AB3F8B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69469-1715-F256-F5BC-771F0BB7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5EF39-B5CB-9CEB-868D-152AB86A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7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E8A64-6207-0FF8-6353-C7F41F8F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38E8C-EE9C-29F3-563F-97FCC6A0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32B19-76F9-F66A-F289-A21A9CD5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698E9-8C58-944A-E00A-3BC3CDDB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D63DE-3CCD-07F6-A6E5-FEFE48CF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2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8946E-E6A7-9562-92F8-BD85E8A5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350AD-B78A-E887-6498-3B7050705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3A7AC-8794-DED5-8682-57E44A881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9ED23-C977-6288-1635-F9E7BBAE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DBE29-4E89-F41A-4C31-A2026F1A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FF62A-14FF-7EF5-B471-9222BCF9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7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11BCF-4CA0-D860-FC43-D7AAB70F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1EC7E-6121-247B-C4F0-81339593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F358D4-1E54-4814-3770-BB32F5B55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E19BD7-EE72-1E4B-979A-0D7CB1A46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CDCAB9-5632-FE77-7359-CB33A5E55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BA3001-EDB4-A620-A7CA-463F55B5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A63518-E835-1F89-0FF6-2327077B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F14AF3-28C5-DE4D-D9E6-EBE4C2B4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8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EAB61-5E12-F2FF-4403-248C0A95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9ED925-302D-0473-D800-1022992D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F5B38A-4735-5BD7-CBB2-9C802443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95D007-EB25-A0F5-B3F5-C98C4A4C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5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46A35C-0988-8777-F38D-20753A1B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47851-9564-CF27-BAB3-2B61AFB3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F0109-AECC-B66F-FDEA-90C4A432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1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18755-71B9-7EA9-7F8E-2523DA8A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3A278-ED3B-0B2E-5D11-8DAE0F806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B9D8B-C97B-0908-2886-CC79411F6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37324-98A6-B691-E747-860CBA1D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A8035-6B06-C154-31AC-F9AD2DC7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67E47D-A47B-927D-99EF-BC3FCFA4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4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41EE4-AF86-5236-DEFF-24BAE599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F2E5E4-484E-24B1-9B0A-C707F2821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BA02D-6467-43D9-EB3D-65F1438FD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40246-0A44-CFE7-B4BA-58C1D13C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DF1AB-9992-1DCD-1058-EFF4EDDF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A5C05-83A7-3F4C-7745-85E5B15F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2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15DD07-64EF-6353-F7E7-1763F8B7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62781-5D80-ED18-4A3C-58756608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1EB2-77E5-68D6-CA15-623993782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B713-21D6-4E79-AB81-0E03CACA2ED2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B2D39-C29B-1824-7964-F3BDD04E8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E7E1F-19B1-1756-2B6E-CCFF7D45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35A5-B07B-4F5C-8A81-86E3E9659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8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18FB81-3929-98A4-7D7B-3B084A899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10" y="1823467"/>
            <a:ext cx="11542779" cy="432716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F1C42E6-01F0-BD4C-25B8-57013CE687B0}"/>
              </a:ext>
            </a:extLst>
          </p:cNvPr>
          <p:cNvSpPr txBox="1">
            <a:spLocks/>
          </p:cNvSpPr>
          <p:nvPr/>
        </p:nvSpPr>
        <p:spPr>
          <a:xfrm>
            <a:off x="1464733" y="521229"/>
            <a:ext cx="8602134" cy="107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题干</a:t>
            </a:r>
          </a:p>
        </p:txBody>
      </p:sp>
    </p:spTree>
    <p:extLst>
      <p:ext uri="{BB962C8B-B14F-4D97-AF65-F5344CB8AC3E}">
        <p14:creationId xmlns:p14="http://schemas.microsoft.com/office/powerpoint/2010/main" val="213455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608B2-9667-2C17-9441-A6A415D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2AB2A9C-F9F2-9C36-EA13-EBCF6686B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234" y="1834621"/>
            <a:ext cx="6670034" cy="4146714"/>
          </a:xfrm>
        </p:spPr>
      </p:pic>
    </p:spTree>
    <p:extLst>
      <p:ext uri="{BB962C8B-B14F-4D97-AF65-F5344CB8AC3E}">
        <p14:creationId xmlns:p14="http://schemas.microsoft.com/office/powerpoint/2010/main" val="65439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A1370-BADB-F884-C4A8-986484C8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找到重点，确定数据结构和算法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7A085-AD42-F0BA-DBA0-D7AD4EBA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、序列中值</a:t>
            </a:r>
            <a:r>
              <a:rPr lang="zh-CN" altLang="en-US" dirty="0">
                <a:solidFill>
                  <a:srgbClr val="FF0000"/>
                </a:solidFill>
              </a:rPr>
              <a:t>可能重复</a:t>
            </a:r>
            <a:r>
              <a:rPr lang="zh-CN" altLang="en-US" dirty="0"/>
              <a:t>相同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、序列按照第</a:t>
            </a:r>
            <a:r>
              <a:rPr lang="en-US" altLang="zh-CN" dirty="0"/>
              <a:t>k</a:t>
            </a:r>
            <a:r>
              <a:rPr lang="zh-CN" altLang="en-US" dirty="0"/>
              <a:t>个节点进行旋转 由一个</a:t>
            </a:r>
            <a:r>
              <a:rPr lang="zh-CN" altLang="en-US" dirty="0">
                <a:solidFill>
                  <a:srgbClr val="FF0000"/>
                </a:solidFill>
              </a:rPr>
              <a:t>整体有序</a:t>
            </a:r>
            <a:r>
              <a:rPr lang="zh-CN" altLang="en-US" dirty="0"/>
              <a:t>的序列得到两个</a:t>
            </a:r>
            <a:r>
              <a:rPr lang="zh-CN" altLang="en-US" dirty="0">
                <a:solidFill>
                  <a:srgbClr val="FF0000"/>
                </a:solidFill>
              </a:rPr>
              <a:t>部分有序</a:t>
            </a:r>
            <a:r>
              <a:rPr lang="zh-CN" altLang="en-US" dirty="0"/>
              <a:t>的序列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、现判断</a:t>
            </a:r>
            <a:r>
              <a:rPr lang="en-US" altLang="zh-CN" dirty="0"/>
              <a:t>target</a:t>
            </a:r>
            <a:r>
              <a:rPr lang="zh-CN" altLang="en-US" dirty="0"/>
              <a:t>是否在序列中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369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6430A-21B0-0F68-414A-054CDD77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07DB9-AC7D-661C-CC06-2B2CBF29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由于原始数组只经过了一次旋转，我们可以发现，无论如何旋转，最终</a:t>
            </a:r>
            <a:r>
              <a:rPr lang="en-US" altLang="zh-CN" dirty="0" err="1"/>
              <a:t>nums</a:t>
            </a:r>
            <a:r>
              <a:rPr lang="en-US" altLang="zh-CN" dirty="0"/>
              <a:t>[right]</a:t>
            </a:r>
            <a:r>
              <a:rPr lang="zh-CN" altLang="en-US" dirty="0"/>
              <a:t>始终</a:t>
            </a:r>
            <a:r>
              <a:rPr lang="en-US" altLang="zh-CN" dirty="0"/>
              <a:t>&lt;=</a:t>
            </a:r>
            <a:r>
              <a:rPr lang="en-US" altLang="zh-CN" dirty="0" err="1"/>
              <a:t>nums</a:t>
            </a:r>
            <a:r>
              <a:rPr lang="en-US" altLang="zh-CN" dirty="0"/>
              <a:t>[left]</a:t>
            </a:r>
            <a:r>
              <a:rPr lang="zh-CN" altLang="en-US" dirty="0"/>
              <a:t>，则我们在进行切分序列得到</a:t>
            </a:r>
            <a:r>
              <a:rPr lang="en-US" altLang="zh-CN" dirty="0"/>
              <a:t>mid</a:t>
            </a:r>
            <a:r>
              <a:rPr lang="zh-CN" altLang="en-US" dirty="0"/>
              <a:t>时，可以发现，</a:t>
            </a:r>
            <a:r>
              <a:rPr lang="en-US" altLang="zh-CN" dirty="0"/>
              <a:t>mid</a:t>
            </a:r>
            <a:r>
              <a:rPr lang="zh-CN" altLang="en-US" dirty="0"/>
              <a:t>左边只有两种可能，一种是有序序列，一种是原始问题序列，</a:t>
            </a:r>
            <a:r>
              <a:rPr lang="en-US" altLang="zh-CN" dirty="0"/>
              <a:t>mid</a:t>
            </a:r>
            <a:r>
              <a:rPr lang="zh-CN" altLang="en-US" dirty="0"/>
              <a:t>右边同理，那么我们可以在</a:t>
            </a:r>
            <a:r>
              <a:rPr lang="zh-CN" altLang="en-US" dirty="0">
                <a:solidFill>
                  <a:srgbClr val="FF0000"/>
                </a:solidFill>
              </a:rPr>
              <a:t>有序</a:t>
            </a:r>
            <a:r>
              <a:rPr lang="zh-CN" altLang="en-US" dirty="0"/>
              <a:t>序列中使用</a:t>
            </a:r>
            <a:r>
              <a:rPr lang="zh-CN" altLang="en-US" dirty="0">
                <a:solidFill>
                  <a:srgbClr val="FF0000"/>
                </a:solidFill>
              </a:rPr>
              <a:t>二分查找</a:t>
            </a:r>
            <a:r>
              <a:rPr lang="zh-CN" altLang="en-US" dirty="0"/>
              <a:t>来进行优化，而</a:t>
            </a:r>
            <a:r>
              <a:rPr lang="zh-CN" altLang="en-US" dirty="0">
                <a:solidFill>
                  <a:srgbClr val="FF0000"/>
                </a:solidFill>
              </a:rPr>
              <a:t>原始问题序列</a:t>
            </a:r>
            <a:r>
              <a:rPr lang="zh-CN" altLang="en-US" dirty="0"/>
              <a:t>则进行</a:t>
            </a:r>
            <a:r>
              <a:rPr lang="zh-CN" altLang="en-US" dirty="0">
                <a:solidFill>
                  <a:srgbClr val="FF0000"/>
                </a:solidFill>
              </a:rPr>
              <a:t>递归调用</a:t>
            </a:r>
            <a:r>
              <a:rPr lang="zh-CN" altLang="en-US" dirty="0"/>
              <a:t>，最终形成</a:t>
            </a:r>
            <a:r>
              <a:rPr lang="en-US" altLang="zh-CN" dirty="0"/>
              <a:t>2x2=4</a:t>
            </a:r>
            <a:r>
              <a:rPr lang="zh-CN" altLang="en-US" dirty="0"/>
              <a:t>，总共有四种情况的解法</a:t>
            </a:r>
          </a:p>
        </p:txBody>
      </p:sp>
    </p:spTree>
    <p:extLst>
      <p:ext uri="{BB962C8B-B14F-4D97-AF65-F5344CB8AC3E}">
        <p14:creationId xmlns:p14="http://schemas.microsoft.com/office/powerpoint/2010/main" val="254324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6430A-21B0-0F68-414A-054CDD77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07DB9-AC7D-661C-CC06-2B2CBF29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Nums</a:t>
            </a:r>
            <a:r>
              <a:rPr lang="en-US" altLang="zh-CN" sz="1800" dirty="0"/>
              <a:t>=[1,2,3,4,5,6,6](</a:t>
            </a:r>
            <a:r>
              <a:rPr lang="zh-CN" altLang="en-US" sz="1800" dirty="0"/>
              <a:t>普通有序序列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Nums</a:t>
            </a:r>
            <a:r>
              <a:rPr lang="en-US" altLang="zh-CN" sz="1800" dirty="0"/>
              <a:t>=[0,0,1,1,1,1,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] </a:t>
            </a:r>
          </a:p>
          <a:p>
            <a:r>
              <a:rPr lang="zh-CN" altLang="en-US" sz="1800" dirty="0"/>
              <a:t>特殊有序含重复元素序列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1B35B0-795E-E78E-FEBA-1728C6393DF6}"/>
              </a:ext>
            </a:extLst>
          </p:cNvPr>
          <p:cNvSpPr/>
          <p:nvPr/>
        </p:nvSpPr>
        <p:spPr>
          <a:xfrm>
            <a:off x="1071033" y="2397150"/>
            <a:ext cx="2404892" cy="1368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AB8D52-50AD-2F33-445B-8EDA11C82FDC}"/>
              </a:ext>
            </a:extLst>
          </p:cNvPr>
          <p:cNvCxnSpPr>
            <a:cxnSpLocks/>
          </p:cNvCxnSpPr>
          <p:nvPr/>
        </p:nvCxnSpPr>
        <p:spPr>
          <a:xfrm flipV="1">
            <a:off x="1414282" y="2821538"/>
            <a:ext cx="1278467" cy="76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580844-083E-C372-31A1-D40AF36FD4B8}"/>
              </a:ext>
            </a:extLst>
          </p:cNvPr>
          <p:cNvCxnSpPr/>
          <p:nvPr/>
        </p:nvCxnSpPr>
        <p:spPr>
          <a:xfrm>
            <a:off x="2692749" y="2846960"/>
            <a:ext cx="423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027B4B1-5E3D-0B8E-35DA-715132DA1144}"/>
              </a:ext>
            </a:extLst>
          </p:cNvPr>
          <p:cNvSpPr/>
          <p:nvPr/>
        </p:nvSpPr>
        <p:spPr>
          <a:xfrm>
            <a:off x="4677834" y="3558656"/>
            <a:ext cx="3014128" cy="1823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8822C2-9060-A07B-0766-AA102256273D}"/>
              </a:ext>
            </a:extLst>
          </p:cNvPr>
          <p:cNvCxnSpPr/>
          <p:nvPr/>
        </p:nvCxnSpPr>
        <p:spPr>
          <a:xfrm flipV="1">
            <a:off x="5151966" y="3854987"/>
            <a:ext cx="609600" cy="56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F0061C0-9600-C383-1A03-5AA79556F3CA}"/>
              </a:ext>
            </a:extLst>
          </p:cNvPr>
          <p:cNvSpPr txBox="1"/>
          <p:nvPr/>
        </p:nvSpPr>
        <p:spPr>
          <a:xfrm>
            <a:off x="4677485" y="2836356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Nums</a:t>
            </a:r>
            <a:r>
              <a:rPr lang="en-US" altLang="zh-CN" dirty="0"/>
              <a:t>=[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,3,4,5,6,6,1]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7A9D98C-9E24-796D-D79C-AC9B21805E86}"/>
              </a:ext>
            </a:extLst>
          </p:cNvPr>
          <p:cNvCxnSpPr/>
          <p:nvPr/>
        </p:nvCxnSpPr>
        <p:spPr>
          <a:xfrm>
            <a:off x="5761566" y="3867685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F08FE4E-FD58-48D8-E9E6-C0F43BEE50FD}"/>
              </a:ext>
            </a:extLst>
          </p:cNvPr>
          <p:cNvCxnSpPr>
            <a:cxnSpLocks/>
          </p:cNvCxnSpPr>
          <p:nvPr/>
        </p:nvCxnSpPr>
        <p:spPr>
          <a:xfrm>
            <a:off x="4948767" y="4422254"/>
            <a:ext cx="2624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656DA39-25F1-8C0C-46BC-5FB116FBC508}"/>
              </a:ext>
            </a:extLst>
          </p:cNvPr>
          <p:cNvCxnSpPr>
            <a:cxnSpLocks/>
          </p:cNvCxnSpPr>
          <p:nvPr/>
        </p:nvCxnSpPr>
        <p:spPr>
          <a:xfrm flipV="1">
            <a:off x="6040966" y="4474655"/>
            <a:ext cx="127001" cy="1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64620DF-6483-B695-CEA1-C10F38CE8AF2}"/>
              </a:ext>
            </a:extLst>
          </p:cNvPr>
          <p:cNvCxnSpPr>
            <a:cxnSpLocks/>
          </p:cNvCxnSpPr>
          <p:nvPr/>
        </p:nvCxnSpPr>
        <p:spPr>
          <a:xfrm flipV="1">
            <a:off x="6502401" y="3304655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2D63AB1-D530-C808-C4C5-AB3BA605E8AA}"/>
              </a:ext>
            </a:extLst>
          </p:cNvPr>
          <p:cNvCxnSpPr>
            <a:cxnSpLocks/>
          </p:cNvCxnSpPr>
          <p:nvPr/>
        </p:nvCxnSpPr>
        <p:spPr>
          <a:xfrm flipV="1">
            <a:off x="7018868" y="3291955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C61026D-6ED1-F8C3-2D8A-C9998DD5C2BA}"/>
              </a:ext>
            </a:extLst>
          </p:cNvPr>
          <p:cNvCxnSpPr>
            <a:cxnSpLocks/>
          </p:cNvCxnSpPr>
          <p:nvPr/>
        </p:nvCxnSpPr>
        <p:spPr>
          <a:xfrm flipV="1">
            <a:off x="5977468" y="3291955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B5CAC6C-B4B7-D62D-A042-3E9FAD08BF3A}"/>
              </a:ext>
            </a:extLst>
          </p:cNvPr>
          <p:cNvCxnSpPr/>
          <p:nvPr/>
        </p:nvCxnSpPr>
        <p:spPr>
          <a:xfrm>
            <a:off x="6040966" y="3723753"/>
            <a:ext cx="0" cy="157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42E29F6-348A-9A28-F777-5A0B2C1ED009}"/>
              </a:ext>
            </a:extLst>
          </p:cNvPr>
          <p:cNvSpPr/>
          <p:nvPr/>
        </p:nvSpPr>
        <p:spPr>
          <a:xfrm>
            <a:off x="4677834" y="758826"/>
            <a:ext cx="3107261" cy="1867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84C19C4-7232-69D4-4941-FC40317D2F85}"/>
              </a:ext>
            </a:extLst>
          </p:cNvPr>
          <p:cNvCxnSpPr>
            <a:cxnSpLocks/>
          </p:cNvCxnSpPr>
          <p:nvPr/>
        </p:nvCxnSpPr>
        <p:spPr>
          <a:xfrm flipV="1">
            <a:off x="5151966" y="1055157"/>
            <a:ext cx="609600" cy="56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9A0CF6B-5F3F-54D8-FF62-A6357E5169F9}"/>
              </a:ext>
            </a:extLst>
          </p:cNvPr>
          <p:cNvSpPr txBox="1"/>
          <p:nvPr/>
        </p:nvSpPr>
        <p:spPr>
          <a:xfrm>
            <a:off x="4677834" y="180459"/>
            <a:ext cx="31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Nums</a:t>
            </a:r>
            <a:r>
              <a:rPr lang="en-US" altLang="zh-CN" dirty="0"/>
              <a:t>=[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,5,6,6,1,2,3]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45A1285-B088-563D-EEF1-D6A16D24208F}"/>
              </a:ext>
            </a:extLst>
          </p:cNvPr>
          <p:cNvCxnSpPr>
            <a:cxnSpLocks/>
          </p:cNvCxnSpPr>
          <p:nvPr/>
        </p:nvCxnSpPr>
        <p:spPr>
          <a:xfrm>
            <a:off x="5761566" y="1067855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01C8332-DBB4-511B-6CC7-A7050800ECAE}"/>
              </a:ext>
            </a:extLst>
          </p:cNvPr>
          <p:cNvCxnSpPr>
            <a:cxnSpLocks/>
          </p:cNvCxnSpPr>
          <p:nvPr/>
        </p:nvCxnSpPr>
        <p:spPr>
          <a:xfrm>
            <a:off x="4948767" y="1622424"/>
            <a:ext cx="2624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B4AB25D-EA3D-9047-6B82-50C78270E2B1}"/>
              </a:ext>
            </a:extLst>
          </p:cNvPr>
          <p:cNvCxnSpPr>
            <a:cxnSpLocks/>
          </p:cNvCxnSpPr>
          <p:nvPr/>
        </p:nvCxnSpPr>
        <p:spPr>
          <a:xfrm flipV="1">
            <a:off x="6040966" y="1825625"/>
            <a:ext cx="325967" cy="33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BEECF7C-0E3F-0797-2600-D060CF39F851}"/>
              </a:ext>
            </a:extLst>
          </p:cNvPr>
          <p:cNvCxnSpPr>
            <a:cxnSpLocks/>
          </p:cNvCxnSpPr>
          <p:nvPr/>
        </p:nvCxnSpPr>
        <p:spPr>
          <a:xfrm>
            <a:off x="6040966" y="890057"/>
            <a:ext cx="0" cy="159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56E99B9-748C-F3F8-C519-B607C1C08923}"/>
              </a:ext>
            </a:extLst>
          </p:cNvPr>
          <p:cNvCxnSpPr>
            <a:cxnSpLocks/>
          </p:cNvCxnSpPr>
          <p:nvPr/>
        </p:nvCxnSpPr>
        <p:spPr>
          <a:xfrm flipV="1">
            <a:off x="6493934" y="504825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E2B1A7C-3607-6506-1A7F-F1E21DC03D5F}"/>
              </a:ext>
            </a:extLst>
          </p:cNvPr>
          <p:cNvCxnSpPr>
            <a:cxnSpLocks/>
          </p:cNvCxnSpPr>
          <p:nvPr/>
        </p:nvCxnSpPr>
        <p:spPr>
          <a:xfrm flipV="1">
            <a:off x="7010401" y="492125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0C05C0F-9D2E-FBDE-BE3F-34BB43CC3D49}"/>
              </a:ext>
            </a:extLst>
          </p:cNvPr>
          <p:cNvCxnSpPr>
            <a:cxnSpLocks/>
          </p:cNvCxnSpPr>
          <p:nvPr/>
        </p:nvCxnSpPr>
        <p:spPr>
          <a:xfrm flipV="1">
            <a:off x="5969001" y="492125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9B7DAEB5-DD21-3291-63D1-A6867FCBBBBC}"/>
              </a:ext>
            </a:extLst>
          </p:cNvPr>
          <p:cNvSpPr/>
          <p:nvPr/>
        </p:nvSpPr>
        <p:spPr>
          <a:xfrm>
            <a:off x="8513236" y="775232"/>
            <a:ext cx="3014122" cy="1832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520FBEE-9818-9418-9372-B95B62A97511}"/>
              </a:ext>
            </a:extLst>
          </p:cNvPr>
          <p:cNvSpPr txBox="1"/>
          <p:nvPr/>
        </p:nvSpPr>
        <p:spPr>
          <a:xfrm>
            <a:off x="8513236" y="196865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Nums</a:t>
            </a:r>
            <a:r>
              <a:rPr lang="en-US" altLang="zh-CN" dirty="0"/>
              <a:t>=[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altLang="zh-CN" dirty="0"/>
              <a:t>,1,2,3,4,5,6]</a:t>
            </a:r>
            <a:endParaRPr lang="zh-CN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B9C4220-B48D-0ACD-B28E-1E48184B4CB3}"/>
              </a:ext>
            </a:extLst>
          </p:cNvPr>
          <p:cNvCxnSpPr/>
          <p:nvPr/>
        </p:nvCxnSpPr>
        <p:spPr>
          <a:xfrm>
            <a:off x="9876368" y="906463"/>
            <a:ext cx="0" cy="159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94B5C8-5692-3945-ED5B-E9CF5438D451}"/>
              </a:ext>
            </a:extLst>
          </p:cNvPr>
          <p:cNvCxnSpPr>
            <a:cxnSpLocks/>
          </p:cNvCxnSpPr>
          <p:nvPr/>
        </p:nvCxnSpPr>
        <p:spPr>
          <a:xfrm flipV="1">
            <a:off x="10329336" y="521231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E0F6460-813A-77E1-D627-5A569AF37448}"/>
              </a:ext>
            </a:extLst>
          </p:cNvPr>
          <p:cNvCxnSpPr>
            <a:cxnSpLocks/>
          </p:cNvCxnSpPr>
          <p:nvPr/>
        </p:nvCxnSpPr>
        <p:spPr>
          <a:xfrm flipV="1">
            <a:off x="10845803" y="508531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759F1A7-5055-F1BB-4E95-295EB5E6DEC6}"/>
              </a:ext>
            </a:extLst>
          </p:cNvPr>
          <p:cNvCxnSpPr>
            <a:cxnSpLocks/>
          </p:cNvCxnSpPr>
          <p:nvPr/>
        </p:nvCxnSpPr>
        <p:spPr>
          <a:xfrm flipV="1">
            <a:off x="9804403" y="508531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B89997A-FCA2-5AED-02AC-BEFDF579C83B}"/>
              </a:ext>
            </a:extLst>
          </p:cNvPr>
          <p:cNvCxnSpPr/>
          <p:nvPr/>
        </p:nvCxnSpPr>
        <p:spPr>
          <a:xfrm>
            <a:off x="8995834" y="1139866"/>
            <a:ext cx="220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B9DC69B-899C-C5AF-4804-C317CB1EEA42}"/>
              </a:ext>
            </a:extLst>
          </p:cNvPr>
          <p:cNvCxnSpPr/>
          <p:nvPr/>
        </p:nvCxnSpPr>
        <p:spPr>
          <a:xfrm flipV="1">
            <a:off x="9884835" y="1139866"/>
            <a:ext cx="728133" cy="77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AE9698E-316D-5A18-9E37-DA6FC2A1C4B3}"/>
              </a:ext>
            </a:extLst>
          </p:cNvPr>
          <p:cNvCxnSpPr>
            <a:cxnSpLocks/>
          </p:cNvCxnSpPr>
          <p:nvPr/>
        </p:nvCxnSpPr>
        <p:spPr>
          <a:xfrm>
            <a:off x="8881534" y="1139866"/>
            <a:ext cx="2476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F4D7BD5-DA74-B3E3-48A7-44C06CEC420C}"/>
              </a:ext>
            </a:extLst>
          </p:cNvPr>
          <p:cNvSpPr/>
          <p:nvPr/>
        </p:nvSpPr>
        <p:spPr>
          <a:xfrm>
            <a:off x="8377405" y="3550744"/>
            <a:ext cx="3632200" cy="1921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BBE8119-3BD9-153D-93E2-A9E2D711B1C9}"/>
              </a:ext>
            </a:extLst>
          </p:cNvPr>
          <p:cNvSpPr txBox="1"/>
          <p:nvPr/>
        </p:nvSpPr>
        <p:spPr>
          <a:xfrm>
            <a:off x="8377405" y="2972378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Nums</a:t>
            </a:r>
            <a:r>
              <a:rPr lang="en-US" altLang="zh-CN" dirty="0"/>
              <a:t>=[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,0,0,1,1,1,1]</a:t>
            </a:r>
            <a:endParaRPr lang="zh-CN" altLang="en-US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BA5901F-976A-0C41-8005-7E4092A71BEF}"/>
              </a:ext>
            </a:extLst>
          </p:cNvPr>
          <p:cNvCxnSpPr/>
          <p:nvPr/>
        </p:nvCxnSpPr>
        <p:spPr>
          <a:xfrm>
            <a:off x="9740537" y="3681976"/>
            <a:ext cx="0" cy="159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BEB2BBA-8106-70B3-928A-11F2845793B4}"/>
              </a:ext>
            </a:extLst>
          </p:cNvPr>
          <p:cNvCxnSpPr>
            <a:cxnSpLocks/>
          </p:cNvCxnSpPr>
          <p:nvPr/>
        </p:nvCxnSpPr>
        <p:spPr>
          <a:xfrm flipV="1">
            <a:off x="10193505" y="3296744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EE76896-342D-0DDA-A819-047E481AE023}"/>
              </a:ext>
            </a:extLst>
          </p:cNvPr>
          <p:cNvCxnSpPr>
            <a:cxnSpLocks/>
          </p:cNvCxnSpPr>
          <p:nvPr/>
        </p:nvCxnSpPr>
        <p:spPr>
          <a:xfrm flipV="1">
            <a:off x="10709972" y="3284044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F2A51F-C482-2E1C-A9BE-53942C2C90AF}"/>
              </a:ext>
            </a:extLst>
          </p:cNvPr>
          <p:cNvCxnSpPr>
            <a:cxnSpLocks/>
          </p:cNvCxnSpPr>
          <p:nvPr/>
        </p:nvCxnSpPr>
        <p:spPr>
          <a:xfrm flipV="1">
            <a:off x="9668572" y="3284044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1CA0A5E-8928-11EE-5E44-34DC60578840}"/>
              </a:ext>
            </a:extLst>
          </p:cNvPr>
          <p:cNvCxnSpPr/>
          <p:nvPr/>
        </p:nvCxnSpPr>
        <p:spPr>
          <a:xfrm>
            <a:off x="8862128" y="4682178"/>
            <a:ext cx="220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1D4DAD8-7DE2-B3DB-A2D5-1DEA6886A0B6}"/>
              </a:ext>
            </a:extLst>
          </p:cNvPr>
          <p:cNvCxnSpPr/>
          <p:nvPr/>
        </p:nvCxnSpPr>
        <p:spPr>
          <a:xfrm>
            <a:off x="8766871" y="4682178"/>
            <a:ext cx="285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59677E7-577D-A457-04F2-C5977AD0C2A0}"/>
              </a:ext>
            </a:extLst>
          </p:cNvPr>
          <p:cNvCxnSpPr/>
          <p:nvPr/>
        </p:nvCxnSpPr>
        <p:spPr>
          <a:xfrm>
            <a:off x="9082262" y="5112846"/>
            <a:ext cx="666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54D4275-6545-D361-0C20-2C453ACFC2EB}"/>
              </a:ext>
            </a:extLst>
          </p:cNvPr>
          <p:cNvCxnSpPr/>
          <p:nvPr/>
        </p:nvCxnSpPr>
        <p:spPr>
          <a:xfrm>
            <a:off x="9941620" y="4682178"/>
            <a:ext cx="107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83EAEAB-4908-05C4-E626-ED943EA49B75}"/>
              </a:ext>
            </a:extLst>
          </p:cNvPr>
          <p:cNvSpPr/>
          <p:nvPr/>
        </p:nvSpPr>
        <p:spPr>
          <a:xfrm>
            <a:off x="1320800" y="1452033"/>
            <a:ext cx="3632200" cy="1921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61DBC79-71EF-33EC-A94D-E91BF500F528}"/>
              </a:ext>
            </a:extLst>
          </p:cNvPr>
          <p:cNvCxnSpPr/>
          <p:nvPr/>
        </p:nvCxnSpPr>
        <p:spPr>
          <a:xfrm flipV="1">
            <a:off x="1794932" y="1748365"/>
            <a:ext cx="609600" cy="56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5FDB8DE-06E4-C8FE-CB77-F84AA456A804}"/>
              </a:ext>
            </a:extLst>
          </p:cNvPr>
          <p:cNvSpPr txBox="1"/>
          <p:nvPr/>
        </p:nvSpPr>
        <p:spPr>
          <a:xfrm>
            <a:off x="1320799" y="295301"/>
            <a:ext cx="1004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Nums</a:t>
            </a:r>
            <a:r>
              <a:rPr lang="en-US" altLang="zh-CN" dirty="0"/>
              <a:t>=[1,2,3,4,5,6,6], Mid=3  </a:t>
            </a:r>
            <a:r>
              <a:rPr lang="zh-CN" altLang="en-US" dirty="0"/>
              <a:t>分为三种普通情况和一种特殊情况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5A9D00-D309-A904-C968-0890FFC42318}"/>
              </a:ext>
            </a:extLst>
          </p:cNvPr>
          <p:cNvSpPr txBox="1"/>
          <p:nvPr/>
        </p:nvSpPr>
        <p:spPr>
          <a:xfrm>
            <a:off x="1320800" y="873667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Nums</a:t>
            </a:r>
            <a:r>
              <a:rPr lang="en-US" altLang="zh-CN" dirty="0"/>
              <a:t>=[4,5,6,6,1,2,3]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E1CC06-82DA-FDA2-65C6-100C959513C4}"/>
              </a:ext>
            </a:extLst>
          </p:cNvPr>
          <p:cNvCxnSpPr/>
          <p:nvPr/>
        </p:nvCxnSpPr>
        <p:spPr>
          <a:xfrm>
            <a:off x="2404532" y="1761063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3DAB90-CE55-34EE-3FAC-D5616C16A86C}"/>
              </a:ext>
            </a:extLst>
          </p:cNvPr>
          <p:cNvCxnSpPr>
            <a:cxnSpLocks/>
          </p:cNvCxnSpPr>
          <p:nvPr/>
        </p:nvCxnSpPr>
        <p:spPr>
          <a:xfrm>
            <a:off x="1591733" y="2315632"/>
            <a:ext cx="2624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EEB1C39-FFAE-0810-3567-D2A815CA9EAE}"/>
              </a:ext>
            </a:extLst>
          </p:cNvPr>
          <p:cNvCxnSpPr/>
          <p:nvPr/>
        </p:nvCxnSpPr>
        <p:spPr>
          <a:xfrm flipV="1">
            <a:off x="2683932" y="2480733"/>
            <a:ext cx="355601" cy="3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6C316B8-673A-592E-3C93-5F5B5D29938F}"/>
              </a:ext>
            </a:extLst>
          </p:cNvPr>
          <p:cNvSpPr/>
          <p:nvPr/>
        </p:nvSpPr>
        <p:spPr>
          <a:xfrm>
            <a:off x="7061200" y="1452033"/>
            <a:ext cx="3632200" cy="1921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5A6C72-4A08-2664-1F63-E21704445E75}"/>
              </a:ext>
            </a:extLst>
          </p:cNvPr>
          <p:cNvCxnSpPr/>
          <p:nvPr/>
        </p:nvCxnSpPr>
        <p:spPr>
          <a:xfrm flipV="1">
            <a:off x="7535332" y="1748365"/>
            <a:ext cx="609600" cy="56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202829A-D524-4AD8-23FE-EFE9E7D0E51D}"/>
              </a:ext>
            </a:extLst>
          </p:cNvPr>
          <p:cNvSpPr txBox="1"/>
          <p:nvPr/>
        </p:nvSpPr>
        <p:spPr>
          <a:xfrm>
            <a:off x="7061200" y="873667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Nums</a:t>
            </a:r>
            <a:r>
              <a:rPr lang="en-US" altLang="zh-CN" dirty="0"/>
              <a:t>=[2,3,4,5,6,6,1]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D34A091-312D-5048-98DA-FA4FEB605F28}"/>
              </a:ext>
            </a:extLst>
          </p:cNvPr>
          <p:cNvCxnSpPr/>
          <p:nvPr/>
        </p:nvCxnSpPr>
        <p:spPr>
          <a:xfrm>
            <a:off x="8144932" y="1761063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3C3853C-A410-2F2C-A01C-0C30614A4C5C}"/>
              </a:ext>
            </a:extLst>
          </p:cNvPr>
          <p:cNvCxnSpPr>
            <a:cxnSpLocks/>
          </p:cNvCxnSpPr>
          <p:nvPr/>
        </p:nvCxnSpPr>
        <p:spPr>
          <a:xfrm>
            <a:off x="7332133" y="2315632"/>
            <a:ext cx="2624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14C8349-1BA0-31F8-12A9-2D7344597939}"/>
              </a:ext>
            </a:extLst>
          </p:cNvPr>
          <p:cNvCxnSpPr>
            <a:cxnSpLocks/>
          </p:cNvCxnSpPr>
          <p:nvPr/>
        </p:nvCxnSpPr>
        <p:spPr>
          <a:xfrm flipV="1">
            <a:off x="8424332" y="2368033"/>
            <a:ext cx="127001" cy="1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415E75E-20AC-2434-5FB6-C0AB06E79351}"/>
              </a:ext>
            </a:extLst>
          </p:cNvPr>
          <p:cNvCxnSpPr/>
          <p:nvPr/>
        </p:nvCxnSpPr>
        <p:spPr>
          <a:xfrm>
            <a:off x="2683932" y="1583265"/>
            <a:ext cx="0" cy="159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498345-3A2C-E8E5-7D25-432D56A8E9E2}"/>
              </a:ext>
            </a:extLst>
          </p:cNvPr>
          <p:cNvCxnSpPr>
            <a:cxnSpLocks/>
          </p:cNvCxnSpPr>
          <p:nvPr/>
        </p:nvCxnSpPr>
        <p:spPr>
          <a:xfrm flipV="1">
            <a:off x="3136900" y="119803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7583F9E-ED92-2019-5558-B702035919D1}"/>
              </a:ext>
            </a:extLst>
          </p:cNvPr>
          <p:cNvCxnSpPr>
            <a:cxnSpLocks/>
          </p:cNvCxnSpPr>
          <p:nvPr/>
        </p:nvCxnSpPr>
        <p:spPr>
          <a:xfrm flipV="1">
            <a:off x="3653367" y="118533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A37ACC-99C0-AAA3-1BD1-BE6DD76AA05E}"/>
              </a:ext>
            </a:extLst>
          </p:cNvPr>
          <p:cNvCxnSpPr>
            <a:cxnSpLocks/>
          </p:cNvCxnSpPr>
          <p:nvPr/>
        </p:nvCxnSpPr>
        <p:spPr>
          <a:xfrm flipV="1">
            <a:off x="2611967" y="118533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348A192-A071-64AE-377E-030BDD3F98FF}"/>
              </a:ext>
            </a:extLst>
          </p:cNvPr>
          <p:cNvCxnSpPr>
            <a:cxnSpLocks/>
          </p:cNvCxnSpPr>
          <p:nvPr/>
        </p:nvCxnSpPr>
        <p:spPr>
          <a:xfrm flipV="1">
            <a:off x="8885767" y="119803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14B690-84C9-89C6-17B8-47E8FA53AA1D}"/>
              </a:ext>
            </a:extLst>
          </p:cNvPr>
          <p:cNvCxnSpPr>
            <a:cxnSpLocks/>
          </p:cNvCxnSpPr>
          <p:nvPr/>
        </p:nvCxnSpPr>
        <p:spPr>
          <a:xfrm flipV="1">
            <a:off x="9402234" y="118533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4638D9A-7BEA-8BD6-D4DF-C69D7015564B}"/>
              </a:ext>
            </a:extLst>
          </p:cNvPr>
          <p:cNvCxnSpPr>
            <a:cxnSpLocks/>
          </p:cNvCxnSpPr>
          <p:nvPr/>
        </p:nvCxnSpPr>
        <p:spPr>
          <a:xfrm flipV="1">
            <a:off x="8360834" y="1185333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BE2AD37-560D-DF66-5AE4-8455AD08FD0A}"/>
              </a:ext>
            </a:extLst>
          </p:cNvPr>
          <p:cNvSpPr/>
          <p:nvPr/>
        </p:nvSpPr>
        <p:spPr>
          <a:xfrm>
            <a:off x="1312334" y="4313768"/>
            <a:ext cx="3632200" cy="1921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C14B716-E133-2D23-62A3-D1E372492C89}"/>
              </a:ext>
            </a:extLst>
          </p:cNvPr>
          <p:cNvSpPr txBox="1"/>
          <p:nvPr/>
        </p:nvSpPr>
        <p:spPr>
          <a:xfrm>
            <a:off x="1312334" y="3726932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Nums</a:t>
            </a:r>
            <a:r>
              <a:rPr lang="en-US" altLang="zh-CN" dirty="0"/>
              <a:t>=[6,1,2,3,4,5,6]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0C0EDC2-B6F9-1CFE-4C82-238FB55ECE1D}"/>
              </a:ext>
            </a:extLst>
          </p:cNvPr>
          <p:cNvCxnSpPr/>
          <p:nvPr/>
        </p:nvCxnSpPr>
        <p:spPr>
          <a:xfrm>
            <a:off x="2675466" y="4436530"/>
            <a:ext cx="0" cy="159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8C6E4C-86A4-CFA1-74CD-6F0445EE78E4}"/>
              </a:ext>
            </a:extLst>
          </p:cNvPr>
          <p:cNvCxnSpPr>
            <a:cxnSpLocks/>
          </p:cNvCxnSpPr>
          <p:nvPr/>
        </p:nvCxnSpPr>
        <p:spPr>
          <a:xfrm flipV="1">
            <a:off x="3128434" y="4051298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8CB984A-EC2B-0752-D5F5-028403F1C524}"/>
              </a:ext>
            </a:extLst>
          </p:cNvPr>
          <p:cNvCxnSpPr>
            <a:cxnSpLocks/>
          </p:cNvCxnSpPr>
          <p:nvPr/>
        </p:nvCxnSpPr>
        <p:spPr>
          <a:xfrm flipV="1">
            <a:off x="3644901" y="4038598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2C79E90-4323-CBCC-E979-04F9692E5972}"/>
              </a:ext>
            </a:extLst>
          </p:cNvPr>
          <p:cNvCxnSpPr>
            <a:cxnSpLocks/>
          </p:cNvCxnSpPr>
          <p:nvPr/>
        </p:nvCxnSpPr>
        <p:spPr>
          <a:xfrm flipV="1">
            <a:off x="2603501" y="4038598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9B99CAF-44E7-347D-EBA0-6BB5F891551C}"/>
              </a:ext>
            </a:extLst>
          </p:cNvPr>
          <p:cNvCxnSpPr/>
          <p:nvPr/>
        </p:nvCxnSpPr>
        <p:spPr>
          <a:xfrm>
            <a:off x="8424332" y="1617131"/>
            <a:ext cx="0" cy="157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182D4ABB-65A4-38EE-9681-1246273A2FA7}"/>
              </a:ext>
            </a:extLst>
          </p:cNvPr>
          <p:cNvSpPr/>
          <p:nvPr/>
        </p:nvSpPr>
        <p:spPr>
          <a:xfrm>
            <a:off x="2626784" y="1686471"/>
            <a:ext cx="131232" cy="1237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4E8D85DF-142E-B384-199C-92356653F26B}"/>
              </a:ext>
            </a:extLst>
          </p:cNvPr>
          <p:cNvSpPr/>
          <p:nvPr/>
        </p:nvSpPr>
        <p:spPr>
          <a:xfrm>
            <a:off x="7909984" y="1846317"/>
            <a:ext cx="131232" cy="1237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99A825-C429-1ECE-C3D9-7D2A7472247F}"/>
              </a:ext>
            </a:extLst>
          </p:cNvPr>
          <p:cNvSpPr txBox="1"/>
          <p:nvPr/>
        </p:nvSpPr>
        <p:spPr>
          <a:xfrm>
            <a:off x="287867" y="3386664"/>
            <a:ext cx="553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左区间有序使用二分查找，右区间有序使用二分查找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D8F1CF-DD7C-F735-22FD-D1052F00910F}"/>
              </a:ext>
            </a:extLst>
          </p:cNvPr>
          <p:cNvSpPr txBox="1"/>
          <p:nvPr/>
        </p:nvSpPr>
        <p:spPr>
          <a:xfrm>
            <a:off x="6371643" y="3408400"/>
            <a:ext cx="640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左区间有序则使用二分查找，右区间为原始问题则递归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E7260D-D18B-6971-8180-F93F8FD8FEE8}"/>
              </a:ext>
            </a:extLst>
          </p:cNvPr>
          <p:cNvCxnSpPr/>
          <p:nvPr/>
        </p:nvCxnSpPr>
        <p:spPr>
          <a:xfrm>
            <a:off x="1794932" y="4669933"/>
            <a:ext cx="220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0819F8-84B1-7A63-82E9-99704B5DD807}"/>
              </a:ext>
            </a:extLst>
          </p:cNvPr>
          <p:cNvCxnSpPr/>
          <p:nvPr/>
        </p:nvCxnSpPr>
        <p:spPr>
          <a:xfrm flipV="1">
            <a:off x="2683933" y="4669933"/>
            <a:ext cx="728133" cy="77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37F7E1A-E997-190B-9B59-1E77A73451EC}"/>
              </a:ext>
            </a:extLst>
          </p:cNvPr>
          <p:cNvCxnSpPr/>
          <p:nvPr/>
        </p:nvCxnSpPr>
        <p:spPr>
          <a:xfrm>
            <a:off x="1680632" y="4669933"/>
            <a:ext cx="285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7774FCF-2AC6-3A22-D309-847963D4FCFD}"/>
              </a:ext>
            </a:extLst>
          </p:cNvPr>
          <p:cNvSpPr/>
          <p:nvPr/>
        </p:nvSpPr>
        <p:spPr>
          <a:xfrm>
            <a:off x="2997202" y="4956774"/>
            <a:ext cx="131232" cy="1237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284931-E226-EDEE-F410-4287B41FC200}"/>
              </a:ext>
            </a:extLst>
          </p:cNvPr>
          <p:cNvSpPr txBox="1"/>
          <p:nvPr/>
        </p:nvSpPr>
        <p:spPr>
          <a:xfrm>
            <a:off x="444503" y="6336833"/>
            <a:ext cx="640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左区间为原始问题使用递归，右区间有序使用二分查找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C6D291-A255-E816-BBDA-58A718830939}"/>
              </a:ext>
            </a:extLst>
          </p:cNvPr>
          <p:cNvSpPr/>
          <p:nvPr/>
        </p:nvSpPr>
        <p:spPr>
          <a:xfrm>
            <a:off x="7205127" y="4305298"/>
            <a:ext cx="3632200" cy="1921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67C11AA-6280-8902-9072-29B55B99EFCE}"/>
              </a:ext>
            </a:extLst>
          </p:cNvPr>
          <p:cNvSpPr txBox="1"/>
          <p:nvPr/>
        </p:nvSpPr>
        <p:spPr>
          <a:xfrm>
            <a:off x="7205127" y="3726932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Nums</a:t>
            </a:r>
            <a:r>
              <a:rPr lang="en-US" altLang="zh-CN" dirty="0"/>
              <a:t>=[1,0,0,1,1,1,1]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D691073-3626-32E1-244E-AA7BD34C5E16}"/>
              </a:ext>
            </a:extLst>
          </p:cNvPr>
          <p:cNvCxnSpPr/>
          <p:nvPr/>
        </p:nvCxnSpPr>
        <p:spPr>
          <a:xfrm>
            <a:off x="8568259" y="4436530"/>
            <a:ext cx="0" cy="159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77C4286-AA97-B786-69B8-9CCCEF22966A}"/>
              </a:ext>
            </a:extLst>
          </p:cNvPr>
          <p:cNvCxnSpPr>
            <a:cxnSpLocks/>
          </p:cNvCxnSpPr>
          <p:nvPr/>
        </p:nvCxnSpPr>
        <p:spPr>
          <a:xfrm flipV="1">
            <a:off x="9021227" y="4051298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30AD21B-851F-2861-727A-0D16B4180F5D}"/>
              </a:ext>
            </a:extLst>
          </p:cNvPr>
          <p:cNvCxnSpPr>
            <a:cxnSpLocks/>
          </p:cNvCxnSpPr>
          <p:nvPr/>
        </p:nvCxnSpPr>
        <p:spPr>
          <a:xfrm flipV="1">
            <a:off x="9537694" y="4038598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F20324C-B1A3-6DCC-B88A-39787191FD03}"/>
              </a:ext>
            </a:extLst>
          </p:cNvPr>
          <p:cNvCxnSpPr>
            <a:cxnSpLocks/>
          </p:cNvCxnSpPr>
          <p:nvPr/>
        </p:nvCxnSpPr>
        <p:spPr>
          <a:xfrm flipV="1">
            <a:off x="8496294" y="4038598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B7D6F54-C6A3-693B-C38F-C8F15CA0AD78}"/>
              </a:ext>
            </a:extLst>
          </p:cNvPr>
          <p:cNvCxnSpPr/>
          <p:nvPr/>
        </p:nvCxnSpPr>
        <p:spPr>
          <a:xfrm>
            <a:off x="7689850" y="5436732"/>
            <a:ext cx="220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5910AF7-C0B7-AC71-9A91-984CCB5F8FBD}"/>
              </a:ext>
            </a:extLst>
          </p:cNvPr>
          <p:cNvCxnSpPr/>
          <p:nvPr/>
        </p:nvCxnSpPr>
        <p:spPr>
          <a:xfrm>
            <a:off x="7594593" y="5436732"/>
            <a:ext cx="285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3875AEC6-1FF2-7C30-A117-121AECA49C67}"/>
              </a:ext>
            </a:extLst>
          </p:cNvPr>
          <p:cNvSpPr/>
          <p:nvPr/>
        </p:nvSpPr>
        <p:spPr>
          <a:xfrm>
            <a:off x="8603185" y="5325078"/>
            <a:ext cx="131232" cy="12378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2038A18-6071-F098-1D97-53B28ED14FD9}"/>
              </a:ext>
            </a:extLst>
          </p:cNvPr>
          <p:cNvCxnSpPr/>
          <p:nvPr/>
        </p:nvCxnSpPr>
        <p:spPr>
          <a:xfrm>
            <a:off x="7909984" y="5867400"/>
            <a:ext cx="666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8F6E64D-0945-3A2A-5D85-689B7FF6D181}"/>
              </a:ext>
            </a:extLst>
          </p:cNvPr>
          <p:cNvCxnSpPr/>
          <p:nvPr/>
        </p:nvCxnSpPr>
        <p:spPr>
          <a:xfrm>
            <a:off x="8769342" y="5436732"/>
            <a:ext cx="107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15C7B39-D41D-DBB6-7ECE-C1D6CB068D38}"/>
              </a:ext>
            </a:extLst>
          </p:cNvPr>
          <p:cNvSpPr txBox="1"/>
          <p:nvPr/>
        </p:nvSpPr>
        <p:spPr>
          <a:xfrm>
            <a:off x="6518851" y="6361201"/>
            <a:ext cx="47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特殊情况，左右区间为原始问题使用递归</a:t>
            </a:r>
          </a:p>
        </p:txBody>
      </p:sp>
    </p:spTree>
    <p:extLst>
      <p:ext uri="{BB962C8B-B14F-4D97-AF65-F5344CB8AC3E}">
        <p14:creationId xmlns:p14="http://schemas.microsoft.com/office/powerpoint/2010/main" val="355974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292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示例</vt:lpstr>
      <vt:lpstr>找到重点，确定数据结构和算法</vt:lpstr>
      <vt:lpstr>问题分析</vt:lpstr>
      <vt:lpstr>问题分析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俊桦 匡</dc:creator>
  <cp:lastModifiedBy>俊桦 匡</cp:lastModifiedBy>
  <cp:revision>39</cp:revision>
  <dcterms:created xsi:type="dcterms:W3CDTF">2023-07-08T12:51:55Z</dcterms:created>
  <dcterms:modified xsi:type="dcterms:W3CDTF">2023-07-15T03:18:41Z</dcterms:modified>
</cp:coreProperties>
</file>