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8" r:id="rId6"/>
    <p:sldId id="262" r:id="rId7"/>
    <p:sldId id="265" r:id="rId8"/>
    <p:sldId id="263" r:id="rId9"/>
    <p:sldId id="266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F78B-0BDF-B898-3CBF-C8A3F07D9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C475A-BA46-23E0-4901-9D77AB4B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88A5E-4351-A036-F7C7-38946E12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07D48-6C23-7186-80D7-B7A26E40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1A31-0D5B-B333-814C-51C7AE7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65742-C7E3-90B2-C8D1-D466C917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7DB1C-4AFC-D61E-A417-402A00D3F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1AC5D-4A95-512B-3DFE-CA4D4FA2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7FF86-394A-5C2C-2E9C-39307253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34431-F4BE-B74E-2B77-20435360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1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CBEDF-9D3A-446E-9CD6-DCFABE3B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7A22A-465D-2E4F-D7AC-2F2839CD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4A76F-DC12-5490-CECB-83113365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41D1D-D9F3-2BCD-BCB5-F08A088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7AA56-5439-53BA-C2A0-D2FC70A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1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A6241-C06A-FA3B-E200-D2C93C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8BC2C-5904-9700-0A0C-07ADA009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8183-3F5A-BF64-BB90-61FD983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CD4-8A15-FB91-5386-C8A5B244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D1532-E214-03E9-0372-4F2B654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7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0535-8BDA-0448-1B3E-D377D0AB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F8C9D-D5B4-740B-4D68-8A98F36E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14638-BAF8-B7D0-D106-4FFA583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23F8E-FFB0-0FC0-7B31-3B561EA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D83A5-A55D-9A21-481C-3BC4FE84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5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F4FF6-B092-5A4F-0991-0EF58AA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6964-D20E-918E-D4DD-A62395D03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6EEF3-13F5-73AE-372D-40A6E9F2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CFA86-9761-3DDF-F462-121DE26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0DAC5-876C-E34D-C494-F58B067B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03E0E-BFF6-9AA8-C70B-9C8FCB14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CA13-EE76-D79C-2F16-6DFDD484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A575-899B-FB1A-4B0A-96325E7D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A0301-8D77-E5AC-04ED-E1B4B90A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B6E99-9222-2856-DFD4-8F925C5A7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B319B-AD93-66C0-D462-089055D00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9B15C-BEAB-1FCB-71CF-B42395A7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D4217-DAC8-3814-9D14-6BF07EA8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A0494-CA85-1A6D-EA50-87BEC894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71E80-7DE6-C942-C75E-39BB4BCA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524ED6-A193-BE6A-649E-B403CDB1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E7DF3-071D-8839-DC83-DE24E8E8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04A92-01A7-B0CF-8678-B2A1B32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6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CADF4-6D87-81A2-3207-2F44693F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96DDA-9840-14F3-BF57-E48D0A1D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9B507-B076-7901-C3B8-27FF68FD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7637C-FE69-FB6A-21B2-8788743F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DC100-62E3-1DC7-225B-0235B475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DD5CE-80AF-5104-6A7C-FA5FE35B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7CB72-A093-0C05-3CE3-274D16FB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348AF-6FB8-B840-4EE3-332DBD22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C07FA-763E-458C-F8FF-8AA547B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9B6B7-7279-D9E9-E488-6C457ECA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423E1-F206-DBCE-5120-FF043D09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12E09-23AC-25A1-40C2-DBB0D3C4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0E206-B8A9-5119-5E7E-77D16FA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A4E13-51EE-2A54-279F-4C3980E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0F652-E860-B40C-9AC0-A0D8997F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C9D5C5-DC4F-6609-4E72-1B954D17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78DF4-9270-0964-AEF4-D1662053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3A581-E060-759D-ECEE-DFF62EB91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3569-64FC-4B3E-A929-9AA28EF5456E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DAE2-7EE6-E482-B8C9-902909E8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E0C62-ACFF-B39B-B573-B6D77445E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B8E7C5-DB97-711F-E724-5A495E5A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2" y="1752601"/>
            <a:ext cx="11391136" cy="34544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BF0A22A-B141-DEFF-8FD2-A1B5364BAD65}"/>
              </a:ext>
            </a:extLst>
          </p:cNvPr>
          <p:cNvSpPr txBox="1">
            <a:spLocks/>
          </p:cNvSpPr>
          <p:nvPr/>
        </p:nvSpPr>
        <p:spPr>
          <a:xfrm>
            <a:off x="1464733" y="521229"/>
            <a:ext cx="8602134" cy="107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题干</a:t>
            </a:r>
          </a:p>
        </p:txBody>
      </p:sp>
    </p:spTree>
    <p:extLst>
      <p:ext uri="{BB962C8B-B14F-4D97-AF65-F5344CB8AC3E}">
        <p14:creationId xmlns:p14="http://schemas.microsoft.com/office/powerpoint/2010/main" val="53717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51611D6D-4F55-557D-1AA4-32E647713DB1}"/>
              </a:ext>
            </a:extLst>
          </p:cNvPr>
          <p:cNvSpPr/>
          <p:nvPr/>
        </p:nvSpPr>
        <p:spPr>
          <a:xfrm>
            <a:off x="668763" y="2032000"/>
            <a:ext cx="2882951" cy="34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A37D619-1D50-3625-9F72-FBE0B1F43725}"/>
              </a:ext>
            </a:extLst>
          </p:cNvPr>
          <p:cNvSpPr/>
          <p:nvPr/>
        </p:nvSpPr>
        <p:spPr>
          <a:xfrm>
            <a:off x="6599923" y="2514446"/>
            <a:ext cx="3698007" cy="2423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E3AB3A-AA21-0041-1279-6DBBCC9EA32F}"/>
              </a:ext>
            </a:extLst>
          </p:cNvPr>
          <p:cNvSpPr/>
          <p:nvPr/>
        </p:nvSpPr>
        <p:spPr>
          <a:xfrm>
            <a:off x="2475271" y="2132554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0034C5-A362-C38B-E7E9-8CE4353F858A}"/>
              </a:ext>
            </a:extLst>
          </p:cNvPr>
          <p:cNvSpPr/>
          <p:nvPr/>
        </p:nvSpPr>
        <p:spPr>
          <a:xfrm>
            <a:off x="1069803" y="33348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8F56446-7190-7384-2A2C-D9A9A03CFC56}"/>
              </a:ext>
            </a:extLst>
          </p:cNvPr>
          <p:cNvSpPr/>
          <p:nvPr/>
        </p:nvSpPr>
        <p:spPr>
          <a:xfrm>
            <a:off x="1730203" y="274215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90F535-BFD6-5012-E4C2-7E82969A9025}"/>
              </a:ext>
            </a:extLst>
          </p:cNvPr>
          <p:cNvSpPr/>
          <p:nvPr/>
        </p:nvSpPr>
        <p:spPr>
          <a:xfrm>
            <a:off x="2356737" y="47318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4E49AA-7585-0B23-F9CB-9F800392E0E5}"/>
              </a:ext>
            </a:extLst>
          </p:cNvPr>
          <p:cNvSpPr/>
          <p:nvPr/>
        </p:nvSpPr>
        <p:spPr>
          <a:xfrm>
            <a:off x="1658288" y="39825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60C643-DB12-E1E8-A843-2D26FB74F39E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149355" y="2544479"/>
            <a:ext cx="397831" cy="26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6773D2D-7C4B-682F-547C-A8E4D07D698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88955" y="3154077"/>
            <a:ext cx="313163" cy="2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23D833A-68AE-BB31-ECA0-213B4CFD326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1488955" y="3746745"/>
            <a:ext cx="241248" cy="3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C840AB-3D44-B7FA-1A2E-78A9CA80AA90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077440" y="4394445"/>
            <a:ext cx="351212" cy="4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4311FB0-66A0-76D2-641B-6CF910B00EF2}"/>
              </a:ext>
            </a:extLst>
          </p:cNvPr>
          <p:cNvSpPr/>
          <p:nvPr/>
        </p:nvSpPr>
        <p:spPr>
          <a:xfrm>
            <a:off x="3858928" y="3345273"/>
            <a:ext cx="1936556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857E34-9996-AECB-63DE-738E48405E1B}"/>
              </a:ext>
            </a:extLst>
          </p:cNvPr>
          <p:cNvSpPr txBox="1"/>
          <p:nvPr/>
        </p:nvSpPr>
        <p:spPr>
          <a:xfrm>
            <a:off x="3757444" y="2762302"/>
            <a:ext cx="404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Treenums</a:t>
            </a:r>
            <a:r>
              <a:rPr lang="en-US" altLang="zh-CN" dirty="0"/>
              <a:t>=[5,6,7,8,9]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2E9947-B60B-5227-E819-2587E9935EDA}"/>
              </a:ext>
            </a:extLst>
          </p:cNvPr>
          <p:cNvCxnSpPr>
            <a:cxnSpLocks/>
          </p:cNvCxnSpPr>
          <p:nvPr/>
        </p:nvCxnSpPr>
        <p:spPr>
          <a:xfrm flipV="1">
            <a:off x="5439884" y="3115508"/>
            <a:ext cx="0" cy="22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EF62C73-50DE-3CAE-4E38-2DB2F90EB8E1}"/>
              </a:ext>
            </a:extLst>
          </p:cNvPr>
          <p:cNvCxnSpPr>
            <a:cxnSpLocks/>
          </p:cNvCxnSpPr>
          <p:nvPr/>
        </p:nvCxnSpPr>
        <p:spPr>
          <a:xfrm flipV="1">
            <a:off x="5795484" y="3115508"/>
            <a:ext cx="0" cy="22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186-F12C-156A-D4CF-AEEF7ABB8E18}"/>
              </a:ext>
            </a:extLst>
          </p:cNvPr>
          <p:cNvCxnSpPr>
            <a:cxnSpLocks/>
          </p:cNvCxnSpPr>
          <p:nvPr/>
        </p:nvCxnSpPr>
        <p:spPr>
          <a:xfrm flipV="1">
            <a:off x="5075818" y="3115508"/>
            <a:ext cx="0" cy="22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5D23A17-6658-12A6-656C-B226091A858A}"/>
              </a:ext>
            </a:extLst>
          </p:cNvPr>
          <p:cNvSpPr/>
          <p:nvPr/>
        </p:nvSpPr>
        <p:spPr>
          <a:xfrm>
            <a:off x="9146358" y="4048745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6E342FD-658B-3573-18ED-A3003DBEB5A9}"/>
              </a:ext>
            </a:extLst>
          </p:cNvPr>
          <p:cNvSpPr/>
          <p:nvPr/>
        </p:nvSpPr>
        <p:spPr>
          <a:xfrm>
            <a:off x="6970530" y="325145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6B1D72A-3E3C-EB5A-D450-6891166C0B7F}"/>
              </a:ext>
            </a:extLst>
          </p:cNvPr>
          <p:cNvSpPr/>
          <p:nvPr/>
        </p:nvSpPr>
        <p:spPr>
          <a:xfrm>
            <a:off x="8350594" y="332213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1A53FD3-B4E3-0083-4B4D-1E7F736FA667}"/>
              </a:ext>
            </a:extLst>
          </p:cNvPr>
          <p:cNvSpPr/>
          <p:nvPr/>
        </p:nvSpPr>
        <p:spPr>
          <a:xfrm>
            <a:off x="7580130" y="267502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5466EF2-D548-8800-49B6-A5370468E279}"/>
              </a:ext>
            </a:extLst>
          </p:cNvPr>
          <p:cNvSpPr/>
          <p:nvPr/>
        </p:nvSpPr>
        <p:spPr>
          <a:xfrm>
            <a:off x="7461597" y="4139424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47C21CB-51C6-8AAC-78B3-120820ABEABE}"/>
              </a:ext>
            </a:extLst>
          </p:cNvPr>
          <p:cNvCxnSpPr>
            <a:stCxn id="35" idx="3"/>
            <a:endCxn id="33" idx="7"/>
          </p:cNvCxnSpPr>
          <p:nvPr/>
        </p:nvCxnSpPr>
        <p:spPr>
          <a:xfrm flipH="1">
            <a:off x="7389682" y="3086952"/>
            <a:ext cx="262363" cy="23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0F58398-ECA8-FB07-5142-187A48912763}"/>
              </a:ext>
            </a:extLst>
          </p:cNvPr>
          <p:cNvCxnSpPr>
            <a:stCxn id="33" idx="4"/>
            <a:endCxn id="36" idx="1"/>
          </p:cNvCxnSpPr>
          <p:nvPr/>
        </p:nvCxnSpPr>
        <p:spPr>
          <a:xfrm>
            <a:off x="7216064" y="3734057"/>
            <a:ext cx="317448" cy="47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20A3308-D1C6-0D35-18CA-ACCFB2681003}"/>
              </a:ext>
            </a:extLst>
          </p:cNvPr>
          <p:cNvCxnSpPr>
            <a:stCxn id="35" idx="5"/>
            <a:endCxn id="34" idx="1"/>
          </p:cNvCxnSpPr>
          <p:nvPr/>
        </p:nvCxnSpPr>
        <p:spPr>
          <a:xfrm>
            <a:off x="7999282" y="3086952"/>
            <a:ext cx="423227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CE3C9DE-3D19-B266-338A-BC151D62B55B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769746" y="3734057"/>
            <a:ext cx="448527" cy="38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4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08B2-9667-2C17-9441-A6A415D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示例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297CDD-9C73-3D48-D249-7D69E6B3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6" y="1539359"/>
            <a:ext cx="6561905" cy="44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E097F8-D67E-C0F3-6FD3-93F65BAD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28" y="3028421"/>
            <a:ext cx="4558497" cy="27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1370-BADB-F884-C4A8-986484C8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找到重点，确定数据结构和算法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A085-AD42-F0BA-DBA0-D7AD4EB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、输入为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二叉搜索树</a:t>
            </a:r>
            <a:endParaRPr lang="en-US" altLang="zh-CN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、输出为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平衡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二叉搜索树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、如果一棵二叉搜索树中，每个节点的两棵子树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高度差不超过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1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，我们就称这棵二叉搜索树是 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平衡的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 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数据结构已经给定 即将一颗二叉搜索树变平衡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经过分析我们可以利用二叉搜索树将源数据取出 再以此构造一棵平衡二叉树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即 二叉搜索树</a:t>
            </a:r>
            <a:r>
              <a:rPr lang="en-US" altLang="zh-CN" dirty="0">
                <a:solidFill>
                  <a:srgbClr val="262626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262626"/>
                </a:solidFill>
                <a:latin typeface="-apple-system"/>
                <a:sym typeface="Wingdings" panose="05000000000000000000" pitchFamily="2" charset="2"/>
              </a:rPr>
              <a:t>源数据数组</a:t>
            </a:r>
            <a:r>
              <a:rPr lang="en-US" altLang="zh-CN" dirty="0">
                <a:solidFill>
                  <a:srgbClr val="262626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262626"/>
                </a:solidFill>
                <a:latin typeface="-apple-system"/>
                <a:sym typeface="Wingdings" panose="05000000000000000000" pitchFamily="2" charset="2"/>
              </a:rPr>
              <a:t>平衡二叉树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endParaRPr lang="en-US" altLang="zh-CN" dirty="0">
              <a:solidFill>
                <a:srgbClr val="2626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369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51611D6D-4F55-557D-1AA4-32E647713DB1}"/>
              </a:ext>
            </a:extLst>
          </p:cNvPr>
          <p:cNvSpPr/>
          <p:nvPr/>
        </p:nvSpPr>
        <p:spPr>
          <a:xfrm>
            <a:off x="668763" y="2032000"/>
            <a:ext cx="2882951" cy="34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A37D619-1D50-3625-9F72-FBE0B1F43725}"/>
              </a:ext>
            </a:extLst>
          </p:cNvPr>
          <p:cNvSpPr/>
          <p:nvPr/>
        </p:nvSpPr>
        <p:spPr>
          <a:xfrm>
            <a:off x="6763790" y="2378654"/>
            <a:ext cx="3698007" cy="2423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E3AB3A-AA21-0041-1279-6DBBCC9EA32F}"/>
              </a:ext>
            </a:extLst>
          </p:cNvPr>
          <p:cNvSpPr/>
          <p:nvPr/>
        </p:nvSpPr>
        <p:spPr>
          <a:xfrm>
            <a:off x="2475271" y="2132554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0034C5-A362-C38B-E7E9-8CE4353F858A}"/>
              </a:ext>
            </a:extLst>
          </p:cNvPr>
          <p:cNvSpPr/>
          <p:nvPr/>
        </p:nvSpPr>
        <p:spPr>
          <a:xfrm>
            <a:off x="1069803" y="33348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8F56446-7190-7384-2A2C-D9A9A03CFC56}"/>
              </a:ext>
            </a:extLst>
          </p:cNvPr>
          <p:cNvSpPr/>
          <p:nvPr/>
        </p:nvSpPr>
        <p:spPr>
          <a:xfrm>
            <a:off x="1730203" y="274215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90F535-BFD6-5012-E4C2-7E82969A9025}"/>
              </a:ext>
            </a:extLst>
          </p:cNvPr>
          <p:cNvSpPr/>
          <p:nvPr/>
        </p:nvSpPr>
        <p:spPr>
          <a:xfrm>
            <a:off x="2356737" y="47318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4E49AA-7585-0B23-F9CB-9F800392E0E5}"/>
              </a:ext>
            </a:extLst>
          </p:cNvPr>
          <p:cNvSpPr/>
          <p:nvPr/>
        </p:nvSpPr>
        <p:spPr>
          <a:xfrm>
            <a:off x="1658288" y="39825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60C643-DB12-E1E8-A843-2D26FB74F39E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149355" y="2544479"/>
            <a:ext cx="397831" cy="26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6773D2D-7C4B-682F-547C-A8E4D07D698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88955" y="3154077"/>
            <a:ext cx="313163" cy="2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23D833A-68AE-BB31-ECA0-213B4CFD326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1488955" y="3746745"/>
            <a:ext cx="241248" cy="3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C840AB-3D44-B7FA-1A2E-78A9CA80AA90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077440" y="4394445"/>
            <a:ext cx="351212" cy="4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4311FB0-66A0-76D2-641B-6CF910B00EF2}"/>
              </a:ext>
            </a:extLst>
          </p:cNvPr>
          <p:cNvSpPr/>
          <p:nvPr/>
        </p:nvSpPr>
        <p:spPr>
          <a:xfrm>
            <a:off x="3858928" y="3345273"/>
            <a:ext cx="1936556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857E34-9996-AECB-63DE-738E48405E1B}"/>
              </a:ext>
            </a:extLst>
          </p:cNvPr>
          <p:cNvSpPr txBox="1"/>
          <p:nvPr/>
        </p:nvSpPr>
        <p:spPr>
          <a:xfrm>
            <a:off x="3764770" y="2734755"/>
            <a:ext cx="404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Treenums</a:t>
            </a:r>
            <a:r>
              <a:rPr lang="en-US" altLang="zh-CN" dirty="0"/>
              <a:t>=[5,6,7,8,9]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2E9947-B60B-5227-E819-2587E9935EDA}"/>
              </a:ext>
            </a:extLst>
          </p:cNvPr>
          <p:cNvCxnSpPr>
            <a:cxnSpLocks/>
          </p:cNvCxnSpPr>
          <p:nvPr/>
        </p:nvCxnSpPr>
        <p:spPr>
          <a:xfrm flipV="1">
            <a:off x="5439884" y="3115508"/>
            <a:ext cx="0" cy="22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EF62C73-50DE-3CAE-4E38-2DB2F90EB8E1}"/>
              </a:ext>
            </a:extLst>
          </p:cNvPr>
          <p:cNvCxnSpPr>
            <a:cxnSpLocks/>
          </p:cNvCxnSpPr>
          <p:nvPr/>
        </p:nvCxnSpPr>
        <p:spPr>
          <a:xfrm flipV="1">
            <a:off x="5795484" y="3115508"/>
            <a:ext cx="0" cy="22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186-F12C-156A-D4CF-AEEF7ABB8E18}"/>
              </a:ext>
            </a:extLst>
          </p:cNvPr>
          <p:cNvCxnSpPr>
            <a:cxnSpLocks/>
          </p:cNvCxnSpPr>
          <p:nvPr/>
        </p:nvCxnSpPr>
        <p:spPr>
          <a:xfrm flipV="1">
            <a:off x="5075818" y="3115508"/>
            <a:ext cx="0" cy="22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5D23A17-6658-12A6-656C-B226091A858A}"/>
              </a:ext>
            </a:extLst>
          </p:cNvPr>
          <p:cNvSpPr/>
          <p:nvPr/>
        </p:nvSpPr>
        <p:spPr>
          <a:xfrm>
            <a:off x="9310225" y="3912953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6E342FD-658B-3573-18ED-A3003DBEB5A9}"/>
              </a:ext>
            </a:extLst>
          </p:cNvPr>
          <p:cNvSpPr/>
          <p:nvPr/>
        </p:nvSpPr>
        <p:spPr>
          <a:xfrm>
            <a:off x="7134397" y="3115665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6B1D72A-3E3C-EB5A-D450-6891166C0B7F}"/>
              </a:ext>
            </a:extLst>
          </p:cNvPr>
          <p:cNvSpPr/>
          <p:nvPr/>
        </p:nvSpPr>
        <p:spPr>
          <a:xfrm>
            <a:off x="8514461" y="318634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1A53FD3-B4E3-0083-4B4D-1E7F736FA667}"/>
              </a:ext>
            </a:extLst>
          </p:cNvPr>
          <p:cNvSpPr/>
          <p:nvPr/>
        </p:nvSpPr>
        <p:spPr>
          <a:xfrm>
            <a:off x="7743997" y="2539235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5466EF2-D548-8800-49B6-A5370468E279}"/>
              </a:ext>
            </a:extLst>
          </p:cNvPr>
          <p:cNvSpPr/>
          <p:nvPr/>
        </p:nvSpPr>
        <p:spPr>
          <a:xfrm>
            <a:off x="7625464" y="400363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47C21CB-51C6-8AAC-78B3-120820ABEABE}"/>
              </a:ext>
            </a:extLst>
          </p:cNvPr>
          <p:cNvCxnSpPr>
            <a:stCxn id="35" idx="3"/>
            <a:endCxn id="33" idx="7"/>
          </p:cNvCxnSpPr>
          <p:nvPr/>
        </p:nvCxnSpPr>
        <p:spPr>
          <a:xfrm flipH="1">
            <a:off x="7553549" y="2951160"/>
            <a:ext cx="262363" cy="23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0F58398-ECA8-FB07-5142-187A48912763}"/>
              </a:ext>
            </a:extLst>
          </p:cNvPr>
          <p:cNvCxnSpPr>
            <a:stCxn id="33" idx="4"/>
            <a:endCxn id="36" idx="1"/>
          </p:cNvCxnSpPr>
          <p:nvPr/>
        </p:nvCxnSpPr>
        <p:spPr>
          <a:xfrm>
            <a:off x="7379931" y="3598265"/>
            <a:ext cx="317448" cy="47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20A3308-D1C6-0D35-18CA-ACCFB2681003}"/>
              </a:ext>
            </a:extLst>
          </p:cNvPr>
          <p:cNvCxnSpPr>
            <a:stCxn id="35" idx="5"/>
            <a:endCxn id="34" idx="1"/>
          </p:cNvCxnSpPr>
          <p:nvPr/>
        </p:nvCxnSpPr>
        <p:spPr>
          <a:xfrm>
            <a:off x="8163149" y="2951160"/>
            <a:ext cx="423227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CE3C9DE-3D19-B266-338A-BC151D62B55B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933613" y="3598265"/>
            <a:ext cx="448527" cy="38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12A27D-51BC-C5D4-5707-62E591166B79}"/>
              </a:ext>
            </a:extLst>
          </p:cNvPr>
          <p:cNvSpPr/>
          <p:nvPr/>
        </p:nvSpPr>
        <p:spPr>
          <a:xfrm>
            <a:off x="668763" y="2032000"/>
            <a:ext cx="2882951" cy="34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2C78E9C-ED8F-DB02-2781-895E8EA73610}"/>
              </a:ext>
            </a:extLst>
          </p:cNvPr>
          <p:cNvSpPr/>
          <p:nvPr/>
        </p:nvSpPr>
        <p:spPr>
          <a:xfrm>
            <a:off x="2602270" y="212618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BCEE0C-C4D2-1230-EE72-5FC48A0E25D6}"/>
              </a:ext>
            </a:extLst>
          </p:cNvPr>
          <p:cNvSpPr/>
          <p:nvPr/>
        </p:nvSpPr>
        <p:spPr>
          <a:xfrm>
            <a:off x="1069803" y="33348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1D65E9C-6F75-DB65-1BB3-36A02771AAA6}"/>
              </a:ext>
            </a:extLst>
          </p:cNvPr>
          <p:cNvSpPr/>
          <p:nvPr/>
        </p:nvSpPr>
        <p:spPr>
          <a:xfrm>
            <a:off x="1730203" y="274215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A413AC-3079-3993-AF2F-E4C3301F487C}"/>
              </a:ext>
            </a:extLst>
          </p:cNvPr>
          <p:cNvSpPr/>
          <p:nvPr/>
        </p:nvSpPr>
        <p:spPr>
          <a:xfrm>
            <a:off x="2356737" y="47318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2FA1EA-EBA9-BCDA-8427-7D3C9E634AFA}"/>
              </a:ext>
            </a:extLst>
          </p:cNvPr>
          <p:cNvSpPr/>
          <p:nvPr/>
        </p:nvSpPr>
        <p:spPr>
          <a:xfrm>
            <a:off x="1658288" y="39825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BEC99C-5CFC-585C-9AC1-4B88411FD61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149355" y="2538105"/>
            <a:ext cx="524830" cy="27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B373AE5-1606-6F04-0A49-229574979201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488955" y="3154077"/>
            <a:ext cx="313163" cy="2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C09F4F-88CA-1D59-CFFA-A79A1A8AC2C8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488955" y="3746745"/>
            <a:ext cx="241248" cy="3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462A55-BCBE-7F9B-4BF7-31C492B02676}"/>
              </a:ext>
            </a:extLst>
          </p:cNvPr>
          <p:cNvCxnSpPr>
            <a:stCxn id="9" idx="5"/>
            <a:endCxn id="8" idx="1"/>
          </p:cNvCxnSpPr>
          <p:nvPr/>
        </p:nvCxnSpPr>
        <p:spPr>
          <a:xfrm>
            <a:off x="2077440" y="4394445"/>
            <a:ext cx="351212" cy="4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3944CEE8-36D5-DC8B-50F2-ADA48AA72E84}"/>
              </a:ext>
            </a:extLst>
          </p:cNvPr>
          <p:cNvSpPr/>
          <p:nvPr/>
        </p:nvSpPr>
        <p:spPr>
          <a:xfrm>
            <a:off x="8495070" y="1242431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33D8993-2780-7B76-61E7-495DD58F78C5}"/>
              </a:ext>
            </a:extLst>
          </p:cNvPr>
          <p:cNvSpPr/>
          <p:nvPr/>
        </p:nvSpPr>
        <p:spPr>
          <a:xfrm>
            <a:off x="6805918" y="1242431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8C3AC61-CB91-1679-A5A6-F1FE791841BC}"/>
              </a:ext>
            </a:extLst>
          </p:cNvPr>
          <p:cNvCxnSpPr>
            <a:cxnSpLocks/>
            <a:stCxn id="14" idx="2"/>
            <a:endCxn id="15" idx="7"/>
          </p:cNvCxnSpPr>
          <p:nvPr/>
        </p:nvCxnSpPr>
        <p:spPr>
          <a:xfrm flipH="1" flipV="1">
            <a:off x="7225070" y="1313106"/>
            <a:ext cx="1270000" cy="17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752AA9B-48D1-3875-E6E1-AC04DFA59A20}"/>
              </a:ext>
            </a:extLst>
          </p:cNvPr>
          <p:cNvSpPr/>
          <p:nvPr/>
        </p:nvSpPr>
        <p:spPr>
          <a:xfrm>
            <a:off x="5585562" y="124563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D500CDE-E265-0405-0109-28D878D635AC}"/>
              </a:ext>
            </a:extLst>
          </p:cNvPr>
          <p:cNvCxnSpPr>
            <a:cxnSpLocks/>
            <a:stCxn id="15" idx="2"/>
            <a:endCxn id="19" idx="7"/>
          </p:cNvCxnSpPr>
          <p:nvPr/>
        </p:nvCxnSpPr>
        <p:spPr>
          <a:xfrm flipH="1" flipV="1">
            <a:off x="6004714" y="1316307"/>
            <a:ext cx="801204" cy="16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367D61CE-14F2-CACF-6142-54AE61C462D9}"/>
              </a:ext>
            </a:extLst>
          </p:cNvPr>
          <p:cNvSpPr/>
          <p:nvPr/>
        </p:nvSpPr>
        <p:spPr>
          <a:xfrm>
            <a:off x="6805918" y="4078234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596036E-1184-81F8-DA83-6BB0604ECFB6}"/>
              </a:ext>
            </a:extLst>
          </p:cNvPr>
          <p:cNvSpPr/>
          <p:nvPr/>
        </p:nvSpPr>
        <p:spPr>
          <a:xfrm>
            <a:off x="7504367" y="471089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665E32B-2E4C-73B1-A006-A003541CDD7C}"/>
              </a:ext>
            </a:extLst>
          </p:cNvPr>
          <p:cNvCxnSpPr>
            <a:cxnSpLocks/>
          </p:cNvCxnSpPr>
          <p:nvPr/>
        </p:nvCxnSpPr>
        <p:spPr>
          <a:xfrm>
            <a:off x="7246289" y="4448432"/>
            <a:ext cx="351212" cy="4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8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2D3E-1698-ECA1-3E93-0F5003B8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  <a:r>
              <a:rPr lang="en-US" altLang="zh-CN" dirty="0"/>
              <a:t>(</a:t>
            </a:r>
            <a:r>
              <a:rPr lang="zh-CN" altLang="en-US" dirty="0"/>
              <a:t>二叉查找树</a:t>
            </a:r>
            <a:r>
              <a:rPr lang="en-US" altLang="zh-CN" dirty="0"/>
              <a:t>\</a:t>
            </a:r>
            <a:r>
              <a:rPr lang="zh-CN" altLang="en-US" dirty="0"/>
              <a:t>排序二叉树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8331F-CB22-17C7-0F81-2B3EEC89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、根节点的左孩子一定比根节点小，右孩子一定比根节点大，即</a:t>
            </a:r>
            <a:r>
              <a:rPr lang="zh-CN" altLang="en-US" dirty="0">
                <a:solidFill>
                  <a:srgbClr val="FF0000"/>
                </a:solidFill>
              </a:rPr>
              <a:t>没有重复的节点元素</a:t>
            </a:r>
            <a:r>
              <a:rPr lang="zh-CN" altLang="en-US" dirty="0"/>
              <a:t>，且按照中间分隔 左右有序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中序遍历即为有序序列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92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5978-0EEB-6B14-60B9-F618BF0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怎么将二叉搜索树变成有序数组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FE21B-7993-BC92-11C4-3DDC6DB6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利用二叉搜索树的中序遍历性质可以得到有序数组</a:t>
            </a:r>
          </a:p>
        </p:txBody>
      </p:sp>
    </p:spTree>
    <p:extLst>
      <p:ext uri="{BB962C8B-B14F-4D97-AF65-F5344CB8AC3E}">
        <p14:creationId xmlns:p14="http://schemas.microsoft.com/office/powerpoint/2010/main" val="283727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AED4-C113-D9FF-750A-694A59DD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</a:t>
            </a:r>
            <a:r>
              <a:rPr lang="en-US" altLang="zh-CN" dirty="0"/>
              <a:t>(</a:t>
            </a:r>
            <a:r>
              <a:rPr lang="zh-CN" altLang="en-US" dirty="0"/>
              <a:t>平衡二叉搜索树</a:t>
            </a:r>
            <a:r>
              <a:rPr lang="en-US" altLang="zh-CN" dirty="0"/>
              <a:t>\AVL</a:t>
            </a:r>
            <a:r>
              <a:rPr lang="zh-CN" altLang="en-US" dirty="0"/>
              <a:t>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56D2D-6C6F-B462-0B05-6614C16D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性质：</a:t>
            </a:r>
            <a:endParaRPr lang="en-US" altLang="zh-CN" dirty="0"/>
          </a:p>
          <a:p>
            <a:r>
              <a:rPr lang="zh-CN" altLang="en-US" dirty="0"/>
              <a:t>任意节点的左右子树的高度之差不超过</a:t>
            </a:r>
            <a:r>
              <a:rPr lang="en-US" altLang="zh-CN" dirty="0"/>
              <a:t>1 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 |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left</a:t>
            </a:r>
            <a:r>
              <a:rPr lang="en-US" altLang="zh-CN" dirty="0"/>
              <a:t> – 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right</a:t>
            </a:r>
            <a:r>
              <a:rPr lang="en-US" altLang="zh-CN" dirty="0"/>
              <a:t>|&lt;=1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28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C6873-3CD9-9BDF-3511-7EF7EE97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怎么将有序数组变成平衡二叉树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98543-7C17-952A-2CF8-7E75BCFF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利用有序数组</a:t>
            </a:r>
            <a:r>
              <a:rPr lang="zh-CN" altLang="en-US" dirty="0">
                <a:solidFill>
                  <a:srgbClr val="FF0000"/>
                </a:solidFill>
              </a:rPr>
              <a:t>二分查找</a:t>
            </a:r>
            <a:r>
              <a:rPr lang="zh-CN" altLang="en-US" dirty="0"/>
              <a:t>思想对应</a:t>
            </a:r>
            <a:r>
              <a:rPr lang="zh-CN" altLang="en-US" dirty="0">
                <a:solidFill>
                  <a:srgbClr val="FF0000"/>
                </a:solidFill>
              </a:rPr>
              <a:t>二叉搜索</a:t>
            </a:r>
            <a:r>
              <a:rPr lang="zh-CN" altLang="en-US" dirty="0"/>
              <a:t>思想，</a:t>
            </a:r>
            <a:endParaRPr lang="en-US" altLang="zh-CN" dirty="0"/>
          </a:p>
          <a:p>
            <a:r>
              <a:rPr lang="zh-CN" altLang="en-US" dirty="0"/>
              <a:t>采用中点</a:t>
            </a:r>
            <a:r>
              <a:rPr lang="en-US" altLang="zh-CN" dirty="0"/>
              <a:t>mid</a:t>
            </a:r>
            <a:r>
              <a:rPr lang="zh-CN" altLang="en-US" dirty="0"/>
              <a:t>为根节点，</a:t>
            </a:r>
            <a:r>
              <a:rPr lang="zh-CN" altLang="en-US" dirty="0">
                <a:solidFill>
                  <a:srgbClr val="FF0000"/>
                </a:solidFill>
              </a:rPr>
              <a:t>递归构造左右子树</a:t>
            </a:r>
            <a:r>
              <a:rPr lang="zh-CN" altLang="en-US" dirty="0"/>
              <a:t>，最终完成整颗树的构造</a:t>
            </a:r>
          </a:p>
        </p:txBody>
      </p:sp>
    </p:spTree>
    <p:extLst>
      <p:ext uri="{BB962C8B-B14F-4D97-AF65-F5344CB8AC3E}">
        <p14:creationId xmlns:p14="http://schemas.microsoft.com/office/powerpoint/2010/main" val="17419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291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示例</vt:lpstr>
      <vt:lpstr>找到重点，确定数据结构和算法</vt:lpstr>
      <vt:lpstr>PowerPoint 演示文稿</vt:lpstr>
      <vt:lpstr>PowerPoint 演示文稿</vt:lpstr>
      <vt:lpstr>二叉搜索树(二叉查找树\排序二叉树)</vt:lpstr>
      <vt:lpstr>怎么将二叉搜索树变成有序数组</vt:lpstr>
      <vt:lpstr>平衡二叉树(平衡二叉搜索树\AVL树)</vt:lpstr>
      <vt:lpstr>怎么将有序数组变成平衡二叉树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33</cp:revision>
  <dcterms:created xsi:type="dcterms:W3CDTF">2023-07-27T09:05:44Z</dcterms:created>
  <dcterms:modified xsi:type="dcterms:W3CDTF">2023-07-28T09:57:30Z</dcterms:modified>
</cp:coreProperties>
</file>