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9" r:id="rId6"/>
    <p:sldId id="258" r:id="rId7"/>
  </p:sldIdLst>
  <p:sldSz cx="9144000" cy="6858000" type="screen4x3"/>
  <p:notesSz cx="6858000" cy="9144000"/>
  <p:custDataLst>
    <p:tags r:id="rId11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28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95"/>
        <p:guide pos="2891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gs" Target="tags/tag34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6" Type="http://schemas.openxmlformats.org/officeDocument/2006/relationships/slideLayout" Target="../slideLayouts/slideLayout2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43305" y="764540"/>
            <a:ext cx="7294245" cy="4675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移除元素</a:t>
            </a:r>
            <a:endParaRPr lang="zh-CN" altLang="en-US" sz="2800"/>
          </a:p>
          <a:p>
            <a:r>
              <a:rPr lang="en-US" altLang="zh-CN" sz="2400"/>
              <a:t>1.</a:t>
            </a:r>
            <a:r>
              <a:rPr lang="zh-CN" altLang="en-US" sz="2400"/>
              <a:t>暴力遍历移除</a:t>
            </a:r>
            <a:endParaRPr lang="zh-CN" altLang="en-US" sz="2400"/>
          </a:p>
          <a:p>
            <a:r>
              <a:rPr lang="en-US" altLang="zh-CN"/>
              <a:t>      </a:t>
            </a:r>
            <a:r>
              <a:rPr lang="en-US" altLang="zh-CN" sz="1800"/>
              <a:t> 用</a:t>
            </a:r>
            <a:r>
              <a:rPr lang="zh-CN" altLang="en-US" sz="1800"/>
              <a:t>二重</a:t>
            </a:r>
            <a:r>
              <a:rPr lang="en-US" altLang="zh-CN" sz="1800"/>
              <a:t>循环，第一次循环用于寻找与val相同的元</a:t>
            </a:r>
            <a:r>
              <a:rPr lang="zh-CN" altLang="en-US" sz="1800"/>
              <a:t>素</a:t>
            </a:r>
            <a:r>
              <a:rPr lang="en-US" altLang="zh-CN" sz="1800"/>
              <a:t>，第二次循环用于将val后的元素全体向前移一格。</a:t>
            </a:r>
            <a:endParaRPr lang="zh-CN" altLang="en-US"/>
          </a:p>
          <a:p>
            <a:r>
              <a:rPr lang="en-US" altLang="zh-CN" sz="2400"/>
              <a:t>2.</a:t>
            </a:r>
            <a:r>
              <a:rPr lang="zh-CN" altLang="en-US" sz="2400"/>
              <a:t>双指针移除</a:t>
            </a:r>
            <a:endParaRPr lang="zh-CN" altLang="en-US" sz="2400"/>
          </a:p>
          <a:p>
            <a:r>
              <a:rPr lang="en-US" altLang="zh-CN">
                <a:sym typeface="+mn-ea"/>
              </a:rPr>
              <a:t>       </a:t>
            </a:r>
            <a:r>
              <a:rPr lang="zh-CN" altLang="en-US">
                <a:sym typeface="+mn-ea"/>
              </a:rPr>
              <a:t>双指针比起暴力遍历来说，只需一次循环，用一个</a:t>
            </a:r>
            <a:r>
              <a:rPr lang="en-US" altLang="zh-CN">
                <a:sym typeface="+mn-ea"/>
              </a:rPr>
              <a:t>front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指针</a:t>
            </a:r>
            <a:r>
              <a:rPr lang="zh-CN" altLang="en-US">
                <a:sym typeface="+mn-ea"/>
              </a:rPr>
              <a:t>遍历数组，用一个</a:t>
            </a:r>
            <a:r>
              <a:rPr lang="en-US" altLang="zh-CN">
                <a:sym typeface="+mn-ea"/>
              </a:rPr>
              <a:t>tail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指针</a:t>
            </a:r>
            <a:r>
              <a:rPr lang="zh-CN" altLang="en-US">
                <a:sym typeface="+mn-ea"/>
              </a:rPr>
              <a:t>指向修改后数组的最后一个元素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305" y="274955"/>
            <a:ext cx="6804025" cy="745490"/>
          </a:xfrm>
        </p:spPr>
        <p:txBody>
          <a:bodyPr/>
          <a:p>
            <a:r>
              <a:rPr lang="zh-CN" altLang="en-US"/>
              <a:t>暴力遍历法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51890" y="1556385"/>
            <a:ext cx="554990" cy="488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>
            <p:custDataLst>
              <p:tags r:id="rId1"/>
            </p:custDataLst>
          </p:nvPr>
        </p:nvSpPr>
        <p:spPr>
          <a:xfrm>
            <a:off x="1799590" y="1556385"/>
            <a:ext cx="554990" cy="488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800">
                <a:solidFill>
                  <a:schemeClr val="tx1"/>
                </a:solidFill>
                <a:sym typeface="+mn-ea"/>
              </a:rPr>
              <a:t>1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矩形 17"/>
          <p:cNvSpPr/>
          <p:nvPr>
            <p:custDataLst>
              <p:tags r:id="rId2"/>
            </p:custDataLst>
          </p:nvPr>
        </p:nvSpPr>
        <p:spPr>
          <a:xfrm>
            <a:off x="5868035" y="1556385"/>
            <a:ext cx="554990" cy="488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800">
                <a:solidFill>
                  <a:schemeClr val="tx1"/>
                </a:solidFill>
                <a:sym typeface="+mn-ea"/>
              </a:rPr>
              <a:t>2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</p:txBody>
      </p:sp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2465705" y="1556385"/>
            <a:ext cx="554990" cy="488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800">
                <a:solidFill>
                  <a:schemeClr val="tx1"/>
                </a:solidFill>
                <a:sym typeface="+mn-ea"/>
              </a:rPr>
              <a:t>2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</p:txBody>
      </p:sp>
      <p:sp>
        <p:nvSpPr>
          <p:cNvPr id="20" name="矩形 19"/>
          <p:cNvSpPr/>
          <p:nvPr>
            <p:custDataLst>
              <p:tags r:id="rId4"/>
            </p:custDataLst>
          </p:nvPr>
        </p:nvSpPr>
        <p:spPr>
          <a:xfrm>
            <a:off x="3131185" y="1556385"/>
            <a:ext cx="554990" cy="488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800">
                <a:solidFill>
                  <a:schemeClr val="tx1"/>
                </a:solidFill>
                <a:sym typeface="+mn-ea"/>
              </a:rPr>
              <a:t>2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矩形 20"/>
          <p:cNvSpPr/>
          <p:nvPr>
            <p:custDataLst>
              <p:tags r:id="rId5"/>
            </p:custDataLst>
          </p:nvPr>
        </p:nvSpPr>
        <p:spPr>
          <a:xfrm>
            <a:off x="3779520" y="1556385"/>
            <a:ext cx="554990" cy="488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800">
                <a:solidFill>
                  <a:schemeClr val="tx1"/>
                </a:solidFill>
                <a:sym typeface="+mn-ea"/>
              </a:rPr>
              <a:t>3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</p:txBody>
      </p:sp>
      <p:sp>
        <p:nvSpPr>
          <p:cNvPr id="22" name="矩形 21"/>
          <p:cNvSpPr/>
          <p:nvPr>
            <p:custDataLst>
              <p:tags r:id="rId6"/>
            </p:custDataLst>
          </p:nvPr>
        </p:nvSpPr>
        <p:spPr>
          <a:xfrm>
            <a:off x="4462780" y="1556385"/>
            <a:ext cx="554990" cy="488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800">
                <a:solidFill>
                  <a:schemeClr val="tx1"/>
                </a:solidFill>
                <a:sym typeface="+mn-ea"/>
              </a:rPr>
              <a:t>0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</p:txBody>
      </p:sp>
      <p:sp>
        <p:nvSpPr>
          <p:cNvPr id="23" name="矩形 22"/>
          <p:cNvSpPr/>
          <p:nvPr>
            <p:custDataLst>
              <p:tags r:id="rId7"/>
            </p:custDataLst>
          </p:nvPr>
        </p:nvSpPr>
        <p:spPr>
          <a:xfrm>
            <a:off x="5147945" y="1556385"/>
            <a:ext cx="554990" cy="488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800">
                <a:solidFill>
                  <a:schemeClr val="tx1"/>
                </a:solidFill>
                <a:sym typeface="+mn-ea"/>
              </a:rPr>
              <a:t>4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235825" y="1628775"/>
            <a:ext cx="977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val=2</a:t>
            </a:r>
            <a:endParaRPr lang="en-US" altLang="zh-CN"/>
          </a:p>
        </p:txBody>
      </p:sp>
      <p:sp>
        <p:nvSpPr>
          <p:cNvPr id="25" name="矩形 24"/>
          <p:cNvSpPr/>
          <p:nvPr>
            <p:custDataLst>
              <p:tags r:id="rId8"/>
            </p:custDataLst>
          </p:nvPr>
        </p:nvSpPr>
        <p:spPr>
          <a:xfrm>
            <a:off x="1151890" y="2996565"/>
            <a:ext cx="554990" cy="488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>
            <p:custDataLst>
              <p:tags r:id="rId9"/>
            </p:custDataLst>
          </p:nvPr>
        </p:nvSpPr>
        <p:spPr>
          <a:xfrm>
            <a:off x="1835150" y="2996565"/>
            <a:ext cx="554990" cy="488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800">
                <a:solidFill>
                  <a:schemeClr val="tx1"/>
                </a:solidFill>
                <a:sym typeface="+mn-ea"/>
              </a:rPr>
              <a:t>1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</p:txBody>
      </p:sp>
      <p:sp>
        <p:nvSpPr>
          <p:cNvPr id="28" name="矩形 27"/>
          <p:cNvSpPr/>
          <p:nvPr>
            <p:custDataLst>
              <p:tags r:id="rId10"/>
            </p:custDataLst>
          </p:nvPr>
        </p:nvSpPr>
        <p:spPr>
          <a:xfrm>
            <a:off x="2465705" y="2996565"/>
            <a:ext cx="554990" cy="488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800">
                <a:solidFill>
                  <a:schemeClr val="tx1"/>
                </a:solidFill>
                <a:sym typeface="+mn-ea"/>
              </a:rPr>
              <a:t>2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</p:txBody>
      </p:sp>
      <p:sp>
        <p:nvSpPr>
          <p:cNvPr id="29" name="矩形 28"/>
          <p:cNvSpPr/>
          <p:nvPr>
            <p:custDataLst>
              <p:tags r:id="rId11"/>
            </p:custDataLst>
          </p:nvPr>
        </p:nvSpPr>
        <p:spPr>
          <a:xfrm>
            <a:off x="3131185" y="2996565"/>
            <a:ext cx="554990" cy="488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800">
                <a:solidFill>
                  <a:schemeClr val="tx1"/>
                </a:solidFill>
                <a:sym typeface="+mn-ea"/>
              </a:rPr>
              <a:t>3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</p:txBody>
      </p:sp>
      <p:sp>
        <p:nvSpPr>
          <p:cNvPr id="30" name="矩形 29"/>
          <p:cNvSpPr/>
          <p:nvPr>
            <p:custDataLst>
              <p:tags r:id="rId12"/>
            </p:custDataLst>
          </p:nvPr>
        </p:nvSpPr>
        <p:spPr>
          <a:xfrm>
            <a:off x="3779520" y="2996565"/>
            <a:ext cx="554990" cy="488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800">
                <a:solidFill>
                  <a:schemeClr val="tx1"/>
                </a:solidFill>
                <a:sym typeface="+mn-ea"/>
              </a:rPr>
              <a:t>0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</p:txBody>
      </p:sp>
      <p:sp>
        <p:nvSpPr>
          <p:cNvPr id="31" name="矩形 30"/>
          <p:cNvSpPr/>
          <p:nvPr>
            <p:custDataLst>
              <p:tags r:id="rId13"/>
            </p:custDataLst>
          </p:nvPr>
        </p:nvSpPr>
        <p:spPr>
          <a:xfrm>
            <a:off x="4462780" y="2996565"/>
            <a:ext cx="554990" cy="488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800">
                <a:solidFill>
                  <a:schemeClr val="tx1"/>
                </a:solidFill>
                <a:sym typeface="+mn-ea"/>
              </a:rPr>
              <a:t>4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</p:txBody>
      </p:sp>
      <p:sp>
        <p:nvSpPr>
          <p:cNvPr id="32" name="矩形 31"/>
          <p:cNvSpPr/>
          <p:nvPr>
            <p:custDataLst>
              <p:tags r:id="rId14"/>
            </p:custDataLst>
          </p:nvPr>
        </p:nvSpPr>
        <p:spPr>
          <a:xfrm>
            <a:off x="5147945" y="2996565"/>
            <a:ext cx="554990" cy="488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800">
                <a:solidFill>
                  <a:schemeClr val="tx1"/>
                </a:solidFill>
                <a:sym typeface="+mn-ea"/>
              </a:rPr>
              <a:t>2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</p:txBody>
      </p:sp>
      <p:sp>
        <p:nvSpPr>
          <p:cNvPr id="41" name="矩形 40"/>
          <p:cNvSpPr/>
          <p:nvPr>
            <p:custDataLst>
              <p:tags r:id="rId15"/>
            </p:custDataLst>
          </p:nvPr>
        </p:nvSpPr>
        <p:spPr>
          <a:xfrm>
            <a:off x="1133475" y="4364990"/>
            <a:ext cx="554990" cy="488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>
            <p:custDataLst>
              <p:tags r:id="rId16"/>
            </p:custDataLst>
          </p:nvPr>
        </p:nvSpPr>
        <p:spPr>
          <a:xfrm>
            <a:off x="1781175" y="4364990"/>
            <a:ext cx="554990" cy="488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800">
                <a:solidFill>
                  <a:schemeClr val="tx1"/>
                </a:solidFill>
                <a:sym typeface="+mn-ea"/>
              </a:rPr>
              <a:t>1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</p:txBody>
      </p:sp>
      <p:sp>
        <p:nvSpPr>
          <p:cNvPr id="44" name="矩形 43"/>
          <p:cNvSpPr/>
          <p:nvPr>
            <p:custDataLst>
              <p:tags r:id="rId17"/>
            </p:custDataLst>
          </p:nvPr>
        </p:nvSpPr>
        <p:spPr>
          <a:xfrm>
            <a:off x="2447290" y="4364990"/>
            <a:ext cx="554990" cy="488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800">
                <a:solidFill>
                  <a:schemeClr val="tx1"/>
                </a:solidFill>
                <a:sym typeface="+mn-ea"/>
              </a:rPr>
              <a:t>3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</p:txBody>
      </p:sp>
      <p:sp>
        <p:nvSpPr>
          <p:cNvPr id="45" name="矩形 44"/>
          <p:cNvSpPr/>
          <p:nvPr>
            <p:custDataLst>
              <p:tags r:id="rId18"/>
            </p:custDataLst>
          </p:nvPr>
        </p:nvSpPr>
        <p:spPr>
          <a:xfrm>
            <a:off x="3112770" y="4364990"/>
            <a:ext cx="554990" cy="488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800">
                <a:solidFill>
                  <a:schemeClr val="tx1"/>
                </a:solidFill>
                <a:sym typeface="+mn-ea"/>
              </a:rPr>
              <a:t>0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</p:txBody>
      </p:sp>
      <p:sp>
        <p:nvSpPr>
          <p:cNvPr id="46" name="矩形 45"/>
          <p:cNvSpPr/>
          <p:nvPr>
            <p:custDataLst>
              <p:tags r:id="rId19"/>
            </p:custDataLst>
          </p:nvPr>
        </p:nvSpPr>
        <p:spPr>
          <a:xfrm>
            <a:off x="3761105" y="4364990"/>
            <a:ext cx="554990" cy="488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800">
                <a:solidFill>
                  <a:schemeClr val="tx1"/>
                </a:solidFill>
                <a:sym typeface="+mn-ea"/>
              </a:rPr>
              <a:t>4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</p:txBody>
      </p:sp>
      <p:sp>
        <p:nvSpPr>
          <p:cNvPr id="47" name="矩形 46"/>
          <p:cNvSpPr/>
          <p:nvPr>
            <p:custDataLst>
              <p:tags r:id="rId20"/>
            </p:custDataLst>
          </p:nvPr>
        </p:nvSpPr>
        <p:spPr>
          <a:xfrm>
            <a:off x="4444365" y="4364990"/>
            <a:ext cx="554990" cy="488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800">
                <a:solidFill>
                  <a:schemeClr val="tx1"/>
                </a:solidFill>
                <a:sym typeface="+mn-ea"/>
              </a:rPr>
              <a:t>2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</p:txBody>
      </p:sp>
      <p:sp>
        <p:nvSpPr>
          <p:cNvPr id="49" name="上箭头 48"/>
          <p:cNvSpPr/>
          <p:nvPr/>
        </p:nvSpPr>
        <p:spPr>
          <a:xfrm>
            <a:off x="4584700" y="6149340"/>
            <a:ext cx="310515" cy="7556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>
            <p:custDataLst>
              <p:tags r:id="rId21"/>
            </p:custDataLst>
          </p:nvPr>
        </p:nvSpPr>
        <p:spPr>
          <a:xfrm>
            <a:off x="1151890" y="5661025"/>
            <a:ext cx="554990" cy="488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>
            <p:custDataLst>
              <p:tags r:id="rId22"/>
            </p:custDataLst>
          </p:nvPr>
        </p:nvSpPr>
        <p:spPr>
          <a:xfrm>
            <a:off x="1799590" y="5661025"/>
            <a:ext cx="554990" cy="488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800">
                <a:solidFill>
                  <a:schemeClr val="tx1"/>
                </a:solidFill>
                <a:sym typeface="+mn-ea"/>
              </a:rPr>
              <a:t>1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</p:txBody>
      </p:sp>
      <p:sp>
        <p:nvSpPr>
          <p:cNvPr id="52" name="矩形 51"/>
          <p:cNvSpPr/>
          <p:nvPr>
            <p:custDataLst>
              <p:tags r:id="rId23"/>
            </p:custDataLst>
          </p:nvPr>
        </p:nvSpPr>
        <p:spPr>
          <a:xfrm>
            <a:off x="2465705" y="5661025"/>
            <a:ext cx="554990" cy="488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800">
                <a:solidFill>
                  <a:schemeClr val="tx1"/>
                </a:solidFill>
                <a:sym typeface="+mn-ea"/>
              </a:rPr>
              <a:t>3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</p:txBody>
      </p:sp>
      <p:sp>
        <p:nvSpPr>
          <p:cNvPr id="53" name="矩形 52"/>
          <p:cNvSpPr/>
          <p:nvPr>
            <p:custDataLst>
              <p:tags r:id="rId24"/>
            </p:custDataLst>
          </p:nvPr>
        </p:nvSpPr>
        <p:spPr>
          <a:xfrm>
            <a:off x="3131185" y="5661025"/>
            <a:ext cx="554990" cy="488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800">
                <a:solidFill>
                  <a:schemeClr val="tx1"/>
                </a:solidFill>
                <a:sym typeface="+mn-ea"/>
              </a:rPr>
              <a:t>0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</p:txBody>
      </p:sp>
      <p:sp>
        <p:nvSpPr>
          <p:cNvPr id="54" name="矩形 53"/>
          <p:cNvSpPr/>
          <p:nvPr>
            <p:custDataLst>
              <p:tags r:id="rId25"/>
            </p:custDataLst>
          </p:nvPr>
        </p:nvSpPr>
        <p:spPr>
          <a:xfrm>
            <a:off x="3779520" y="5661025"/>
            <a:ext cx="554990" cy="488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800">
                <a:solidFill>
                  <a:schemeClr val="tx1"/>
                </a:solidFill>
                <a:sym typeface="+mn-ea"/>
              </a:rPr>
              <a:t>4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305" y="274955"/>
            <a:ext cx="6804025" cy="745490"/>
          </a:xfrm>
        </p:spPr>
        <p:txBody>
          <a:bodyPr/>
          <a:p>
            <a:r>
              <a:rPr lang="zh-CN" altLang="en-US"/>
              <a:t>双指针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51890" y="1556385"/>
            <a:ext cx="554990" cy="488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>
            <p:custDataLst>
              <p:tags r:id="rId1"/>
            </p:custDataLst>
          </p:nvPr>
        </p:nvSpPr>
        <p:spPr>
          <a:xfrm>
            <a:off x="1799590" y="1556385"/>
            <a:ext cx="554990" cy="488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800">
                <a:solidFill>
                  <a:schemeClr val="tx1"/>
                </a:solidFill>
                <a:sym typeface="+mn-ea"/>
              </a:rPr>
              <a:t>1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矩形 17"/>
          <p:cNvSpPr/>
          <p:nvPr>
            <p:custDataLst>
              <p:tags r:id="rId2"/>
            </p:custDataLst>
          </p:nvPr>
        </p:nvSpPr>
        <p:spPr>
          <a:xfrm>
            <a:off x="5868035" y="1556385"/>
            <a:ext cx="554990" cy="488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800">
                <a:solidFill>
                  <a:schemeClr val="tx1"/>
                </a:solidFill>
                <a:sym typeface="+mn-ea"/>
              </a:rPr>
              <a:t>2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</p:txBody>
      </p:sp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2465705" y="1556385"/>
            <a:ext cx="554990" cy="488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800">
                <a:solidFill>
                  <a:schemeClr val="tx1"/>
                </a:solidFill>
                <a:sym typeface="+mn-ea"/>
              </a:rPr>
              <a:t>2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</p:txBody>
      </p:sp>
      <p:sp>
        <p:nvSpPr>
          <p:cNvPr id="20" name="矩形 19"/>
          <p:cNvSpPr/>
          <p:nvPr>
            <p:custDataLst>
              <p:tags r:id="rId4"/>
            </p:custDataLst>
          </p:nvPr>
        </p:nvSpPr>
        <p:spPr>
          <a:xfrm>
            <a:off x="3131185" y="1556385"/>
            <a:ext cx="554990" cy="488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800">
                <a:solidFill>
                  <a:schemeClr val="tx1"/>
                </a:solidFill>
                <a:sym typeface="+mn-ea"/>
              </a:rPr>
              <a:t>2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矩形 20"/>
          <p:cNvSpPr/>
          <p:nvPr>
            <p:custDataLst>
              <p:tags r:id="rId5"/>
            </p:custDataLst>
          </p:nvPr>
        </p:nvSpPr>
        <p:spPr>
          <a:xfrm>
            <a:off x="3779520" y="1556385"/>
            <a:ext cx="554990" cy="488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800">
                <a:solidFill>
                  <a:schemeClr val="tx1"/>
                </a:solidFill>
                <a:sym typeface="+mn-ea"/>
              </a:rPr>
              <a:t>3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</p:txBody>
      </p:sp>
      <p:sp>
        <p:nvSpPr>
          <p:cNvPr id="22" name="矩形 21"/>
          <p:cNvSpPr/>
          <p:nvPr>
            <p:custDataLst>
              <p:tags r:id="rId6"/>
            </p:custDataLst>
          </p:nvPr>
        </p:nvSpPr>
        <p:spPr>
          <a:xfrm>
            <a:off x="4462780" y="1556385"/>
            <a:ext cx="554990" cy="488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800">
                <a:solidFill>
                  <a:schemeClr val="tx1"/>
                </a:solidFill>
                <a:sym typeface="+mn-ea"/>
              </a:rPr>
              <a:t>0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</p:txBody>
      </p:sp>
      <p:sp>
        <p:nvSpPr>
          <p:cNvPr id="23" name="矩形 22"/>
          <p:cNvSpPr/>
          <p:nvPr>
            <p:custDataLst>
              <p:tags r:id="rId7"/>
            </p:custDataLst>
          </p:nvPr>
        </p:nvSpPr>
        <p:spPr>
          <a:xfrm>
            <a:off x="5147945" y="1556385"/>
            <a:ext cx="554990" cy="488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800">
                <a:solidFill>
                  <a:schemeClr val="tx1"/>
                </a:solidFill>
                <a:sym typeface="+mn-ea"/>
              </a:rPr>
              <a:t>4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235825" y="1628775"/>
            <a:ext cx="977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val=2</a:t>
            </a:r>
            <a:endParaRPr lang="en-US" altLang="zh-CN"/>
          </a:p>
        </p:txBody>
      </p:sp>
      <p:sp>
        <p:nvSpPr>
          <p:cNvPr id="49" name="上箭头 48"/>
          <p:cNvSpPr/>
          <p:nvPr/>
        </p:nvSpPr>
        <p:spPr>
          <a:xfrm>
            <a:off x="1115060" y="2044700"/>
            <a:ext cx="310515" cy="75565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tail</a:t>
            </a:r>
            <a:endParaRPr lang="en-US" altLang="zh-CN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上箭头 2"/>
          <p:cNvSpPr/>
          <p:nvPr>
            <p:custDataLst>
              <p:tags r:id="rId8"/>
            </p:custDataLst>
          </p:nvPr>
        </p:nvSpPr>
        <p:spPr>
          <a:xfrm>
            <a:off x="1425575" y="2044700"/>
            <a:ext cx="310515" cy="75565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</a:t>
            </a:r>
            <a:endParaRPr lang="en-US" altLang="zh-CN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040" y="404495"/>
            <a:ext cx="6786245" cy="586740"/>
          </a:xfrm>
        </p:spPr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双指针法优于暴力遍历的点在于只需要对数组进行一次遍历，即可完成元素的移除，时间复杂度远远低于暴力解。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总所周知，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python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是个非常强大的编程语言，其自带的方法十分的丰富，这题完全可以使用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python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自带的remove()方法，完成此题。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COMMONDATA" val="eyJoZGlkIjoiZmQyNTg3YTEzZmUzN2E2ZmJhNDc3ZTBlNWY2MmQ0OWQifQ=="/>
  <p:tag name="KSO_WPP_MARK_KEY" val="3f71701f-a9d1-4656-9d33-a9f46836dcdf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WPS 演示</Application>
  <PresentationFormat/>
  <Paragraphs>91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1_默认设计模板</vt:lpstr>
      <vt:lpstr>PowerPoint 演示文稿</vt:lpstr>
      <vt:lpstr>暴力遍历法</vt:lpstr>
      <vt:lpstr>双指针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甘文光</dc:creator>
  <cp:lastModifiedBy>彼此的承诺</cp:lastModifiedBy>
  <cp:revision>5</cp:revision>
  <dcterms:created xsi:type="dcterms:W3CDTF">2023-06-16T15:03:00Z</dcterms:created>
  <dcterms:modified xsi:type="dcterms:W3CDTF">2023-06-18T09:51:55Z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B96981AE83CA47AE847B4BDD4ECE78F5_13</vt:lpwstr>
  </property>
</Properties>
</file>