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5" userDrawn="1">
          <p15:clr>
            <a:srgbClr val="A4A3A4"/>
          </p15:clr>
        </p15:guide>
        <p15:guide id="2" pos="38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035"/>
        <p:guide pos="382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3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F8F74-ABF9-471C-B6B2-28BF2A7F111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F8F74-ABF9-471C-B6B2-28BF2A7F111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F8F74-ABF9-471C-B6B2-28BF2A7F111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F8F74-ABF9-471C-B6B2-28BF2A7F111E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ksoSlideStyle" descr="#wm#_38_01_100_1100" hidden="1"/>
          <p:cNvSpPr>
            <a:spLocks noChangeArrowheads="1"/>
          </p:cNvSpPr>
          <p:nvPr/>
        </p:nvSpPr>
        <p:spPr bwMode="auto">
          <a:xfrm>
            <a:off x="0" y="0"/>
            <a:ext cx="16933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051" name="AutoShape 4" descr="#wm#_38_01_100_1100_a_1_5#clear#"/>
          <p:cNvSpPr>
            <a:spLocks noChangeArrowheads="1"/>
          </p:cNvSpPr>
          <p:nvPr/>
        </p:nvSpPr>
        <p:spPr bwMode="auto">
          <a:xfrm>
            <a:off x="2965451" y="2679701"/>
            <a:ext cx="6261100" cy="809625"/>
          </a:xfrm>
          <a:prstGeom prst="ribbon2">
            <a:avLst>
              <a:gd name="adj1" fmla="val 12500"/>
              <a:gd name="adj2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l">
              <a:buFontTx/>
              <a:buChar char="•"/>
            </a:pPr>
            <a:endParaRPr lang="zh-CN" altLang="zh-CN" sz="2000">
              <a:solidFill>
                <a:schemeClr val="tx1"/>
              </a:solidFill>
            </a:endParaRPr>
          </a:p>
        </p:txBody>
      </p:sp>
      <p:sp>
        <p:nvSpPr>
          <p:cNvPr id="2052" name="Line 5"/>
          <p:cNvSpPr>
            <a:spLocks noChangeShapeType="1"/>
          </p:cNvSpPr>
          <p:nvPr/>
        </p:nvSpPr>
        <p:spPr bwMode="auto">
          <a:xfrm>
            <a:off x="4523318" y="2713038"/>
            <a:ext cx="2116" cy="696912"/>
          </a:xfrm>
          <a:prstGeom prst="line">
            <a:avLst/>
          </a:prstGeom>
          <a:noFill/>
          <a:ln w="12700" cap="flat" cmpd="sng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053" name="Line 6"/>
          <p:cNvSpPr>
            <a:spLocks noChangeShapeType="1"/>
          </p:cNvSpPr>
          <p:nvPr/>
        </p:nvSpPr>
        <p:spPr bwMode="auto">
          <a:xfrm>
            <a:off x="7653867" y="2713038"/>
            <a:ext cx="2117" cy="696912"/>
          </a:xfrm>
          <a:prstGeom prst="line">
            <a:avLst/>
          </a:prstGeom>
          <a:noFill/>
          <a:ln w="12700" cap="flat" cmpd="sng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054" name="Line 8" descr="#wm#_38_1_*Z"/>
          <p:cNvSpPr>
            <a:spLocks noChangeShapeType="1"/>
          </p:cNvSpPr>
          <p:nvPr/>
        </p:nvSpPr>
        <p:spPr bwMode="auto">
          <a:xfrm>
            <a:off x="2965451" y="4344988"/>
            <a:ext cx="6261100" cy="0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055" name="Line 9" descr="#wm#_38_1_*Z"/>
          <p:cNvSpPr>
            <a:spLocks noChangeShapeType="1"/>
          </p:cNvSpPr>
          <p:nvPr/>
        </p:nvSpPr>
        <p:spPr bwMode="auto">
          <a:xfrm>
            <a:off x="2963334" y="4464050"/>
            <a:ext cx="6263217" cy="0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059" name="Rectangle 13" descr="#wm#_38_1_*Z"/>
          <p:cNvSpPr>
            <a:spLocks noChangeArrowheads="1"/>
          </p:cNvSpPr>
          <p:nvPr/>
        </p:nvSpPr>
        <p:spPr bwMode="auto">
          <a:xfrm>
            <a:off x="355600" y="225425"/>
            <a:ext cx="11480800" cy="6407150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l">
              <a:buFontTx/>
              <a:buChar char="•"/>
            </a:pPr>
            <a:endParaRPr lang="zh-CN" altLang="zh-CN" sz="2000">
              <a:solidFill>
                <a:schemeClr val="tx1"/>
              </a:solidFill>
            </a:endParaRP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24251" y="2667001"/>
            <a:ext cx="5166783" cy="809625"/>
          </a:xfrm>
        </p:spPr>
        <p:txBody>
          <a:bodyPr/>
          <a:lstStyle>
            <a:lvl1pPr>
              <a:defRPr sz="2800">
                <a:solidFill>
                  <a:srgbClr val="FFCC00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noProof="0" dirty="0" smtClean="0">
                <a:sym typeface="Arial" panose="020B0604020202020204" pitchFamily="34" charset="0"/>
              </a:rPr>
              <a:t>此处编辑标题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785534" y="3802064"/>
            <a:ext cx="6633633" cy="396875"/>
          </a:xfrm>
        </p:spPr>
        <p:txBody>
          <a:bodyPr/>
          <a:lstStyle>
            <a:lvl1pPr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>
                <a:sym typeface="Arial" panose="020B0604020202020204" pitchFamily="34" charset="0"/>
              </a:rPr>
              <a:t>单击此处编辑母版副标题样式</a:t>
            </a:r>
            <a:endParaRPr lang="zh-CN" noProof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822D-5EEC-4EA9-8302-7168A6E37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1C7E-18C2-4EA5-B665-47C0FBAD380E}" type="slidenum">
              <a:rPr lang="zh-CN" altLang="en-US" smtClean="0"/>
            </a:fld>
            <a:endParaRPr lang="zh-CN" altLang="en-US"/>
          </a:p>
        </p:txBody>
      </p:sp>
      <p:pic>
        <p:nvPicPr>
          <p:cNvPr id="17" name="Picture 10" descr="#wm#_38_1_*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3" y="1315990"/>
            <a:ext cx="1130354" cy="1124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" name="Picture 11" descr="#wm#_38_1_*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7064947" y="1725450"/>
            <a:ext cx="787281" cy="78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Picture 12" descr="#wm#_38_1_*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4351352" y="1646929"/>
            <a:ext cx="787281" cy="78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822D-5EEC-4EA9-8302-7168A6E37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1C7E-18C2-4EA5-B665-47C0FBAD38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965395"/>
            <a:ext cx="10515600" cy="518594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6097" y="0"/>
            <a:ext cx="7601555" cy="744539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015474"/>
            <a:ext cx="10515600" cy="5335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66984"/>
            <a:ext cx="2743200" cy="365125"/>
          </a:xfrm>
        </p:spPr>
        <p:txBody>
          <a:bodyPr/>
          <a:lstStyle/>
          <a:p>
            <a:fld id="{9170822D-5EEC-4EA9-8302-7168A6E37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6698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66984"/>
            <a:ext cx="2743200" cy="365125"/>
          </a:xfrm>
        </p:spPr>
        <p:txBody>
          <a:bodyPr/>
          <a:lstStyle/>
          <a:p>
            <a:fld id="{0ABE1C7E-18C2-4EA5-B665-47C0FBAD380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Picture 16" descr="#wm#_38_2_*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1368316" y="-63450"/>
            <a:ext cx="812632" cy="7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17" descr="#wm#_38_2_*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10073448" y="-108364"/>
            <a:ext cx="810591" cy="80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" y="0"/>
            <a:ext cx="12184437" cy="6858000"/>
          </a:xfrm>
          <a:prstGeom prst="rect">
            <a:avLst/>
          </a:prstGeom>
        </p:spPr>
      </p:pic>
      <p:grpSp>
        <p:nvGrpSpPr>
          <p:cNvPr id="7" name="Group 3" descr="#wm#_38_3_*Z"/>
          <p:cNvGrpSpPr/>
          <p:nvPr/>
        </p:nvGrpSpPr>
        <p:grpSpPr bwMode="auto">
          <a:xfrm>
            <a:off x="2118" y="2933700"/>
            <a:ext cx="12208933" cy="990600"/>
            <a:chOff x="0" y="0"/>
            <a:chExt cx="14420" cy="1558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4420" cy="15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algn="ctr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ctr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algn="ctr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algn="ctr"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algn="ctr" eaLnBrk="0" fontAlgn="base" hangingPunct="0">
                <a:spcBef>
                  <a:spcPct val="2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342900" indent="-342900" eaLnBrk="1" hangingPunct="1">
                <a:spcBef>
                  <a:spcPct val="20000"/>
                </a:spcBef>
                <a:buFontTx/>
                <a:buChar char="•"/>
              </a:pPr>
              <a:endParaRPr lang="zh-CN" altLang="zh-CN" sz="3200">
                <a:solidFill>
                  <a:schemeClr val="tx1"/>
                </a:solidFill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0" y="93"/>
              <a:ext cx="14406" cy="1"/>
            </a:xfrm>
            <a:prstGeom prst="line">
              <a:avLst/>
            </a:prstGeom>
            <a:noFill/>
            <a:ln w="38100" cap="flat" cmpd="sng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0" y="1428"/>
              <a:ext cx="14406" cy="1"/>
            </a:xfrm>
            <a:prstGeom prst="line">
              <a:avLst/>
            </a:prstGeom>
            <a:noFill/>
            <a:ln w="38100" cap="flat" cmpd="sng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11" name="AutoShape 7" descr="#wm#_38_3_*Z"/>
          <p:cNvSpPr>
            <a:spLocks noChangeArrowheads="1"/>
          </p:cNvSpPr>
          <p:nvPr/>
        </p:nvSpPr>
        <p:spPr bwMode="auto">
          <a:xfrm>
            <a:off x="1497724" y="2838450"/>
            <a:ext cx="2360961" cy="1182688"/>
          </a:xfrm>
          <a:prstGeom prst="hexagon">
            <a:avLst>
              <a:gd name="adj" fmla="val 44228"/>
              <a:gd name="vf" fmla="val 115470"/>
            </a:avLst>
          </a:prstGeom>
          <a:solidFill>
            <a:srgbClr val="FFCC00"/>
          </a:solidFill>
          <a:ln w="57150" cap="flat" cmpd="sng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FontTx/>
              <a:buNone/>
            </a:pPr>
            <a:endParaRPr lang="zh-CN" altLang="zh-CN" sz="4400" dirty="0">
              <a:solidFill>
                <a:schemeClr val="bg1"/>
              </a:solidFill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40667" y="3068639"/>
            <a:ext cx="8430919" cy="70167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accent1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编辑标题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40667" y="4021138"/>
            <a:ext cx="8284633" cy="457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0" indent="0" algn="ctr">
              <a:spcBef>
                <a:spcPct val="0"/>
              </a:spcBef>
              <a:buFontTx/>
              <a:buNone/>
              <a:defRPr sz="2400">
                <a:solidFill>
                  <a:schemeClr val="bg1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noProof="0" dirty="0" smtClean="0">
                <a:sym typeface="Arial" panose="020B0604020202020204" pitchFamily="34" charset="0"/>
              </a:rPr>
              <a:t>单击此处编辑副标题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822D-5EEC-4EA9-8302-7168A6E37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1C7E-18C2-4EA5-B665-47C0FBAD3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0317" y="1235579"/>
            <a:ext cx="5154083" cy="4868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35579"/>
            <a:ext cx="5158317" cy="4868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40317" y="0"/>
            <a:ext cx="10515600" cy="737937"/>
          </a:xfrm>
        </p:spPr>
        <p:txBody>
          <a:bodyPr/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601383"/>
            <a:ext cx="2743200" cy="162625"/>
          </a:xfrm>
        </p:spPr>
        <p:txBody>
          <a:bodyPr/>
          <a:lstStyle/>
          <a:p>
            <a:fld id="{9170822D-5EEC-4EA9-8302-7168A6E37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601383"/>
            <a:ext cx="4114800" cy="1626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601383"/>
            <a:ext cx="2743200" cy="162625"/>
          </a:xfrm>
        </p:spPr>
        <p:txBody>
          <a:bodyPr/>
          <a:lstStyle/>
          <a:p>
            <a:fld id="{0ABE1C7E-18C2-4EA5-B665-47C0FBAD3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767644"/>
            <a:ext cx="10515600" cy="923044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822D-5EEC-4EA9-8302-7168A6E37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1C7E-18C2-4EA5-B665-47C0FBAD3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#wm#_38_01_100_1100_a_1_5#clear#"/>
          <p:cNvSpPr>
            <a:spLocks noChangeArrowheads="1"/>
          </p:cNvSpPr>
          <p:nvPr/>
        </p:nvSpPr>
        <p:spPr bwMode="auto">
          <a:xfrm>
            <a:off x="2965451" y="2679701"/>
            <a:ext cx="6261100" cy="809625"/>
          </a:xfrm>
          <a:prstGeom prst="ribbon2">
            <a:avLst>
              <a:gd name="adj1" fmla="val 12500"/>
              <a:gd name="adj2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l">
              <a:buFontTx/>
              <a:buChar char="•"/>
            </a:pPr>
            <a:endParaRPr lang="zh-CN" altLang="zh-CN" sz="2000">
              <a:solidFill>
                <a:schemeClr val="tx1"/>
              </a:solidFill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523318" y="2713038"/>
            <a:ext cx="2116" cy="696912"/>
          </a:xfrm>
          <a:prstGeom prst="line">
            <a:avLst/>
          </a:prstGeom>
          <a:noFill/>
          <a:ln w="12700" cap="flat" cmpd="sng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7653867" y="2713038"/>
            <a:ext cx="2117" cy="696912"/>
          </a:xfrm>
          <a:prstGeom prst="line">
            <a:avLst/>
          </a:prstGeom>
          <a:noFill/>
          <a:ln w="12700" cap="flat" cmpd="sng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8" name="Line 8" descr="#wm#_38_1_*Z"/>
          <p:cNvSpPr>
            <a:spLocks noChangeShapeType="1"/>
          </p:cNvSpPr>
          <p:nvPr/>
        </p:nvSpPr>
        <p:spPr bwMode="auto">
          <a:xfrm>
            <a:off x="2965451" y="4344988"/>
            <a:ext cx="6261100" cy="0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9" name="Line 9" descr="#wm#_38_1_*Z"/>
          <p:cNvSpPr>
            <a:spLocks noChangeShapeType="1"/>
          </p:cNvSpPr>
          <p:nvPr/>
        </p:nvSpPr>
        <p:spPr bwMode="auto">
          <a:xfrm>
            <a:off x="2963334" y="4464050"/>
            <a:ext cx="6263217" cy="0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3" name="Rectangle 13" descr="#wm#_38_1_*Z"/>
          <p:cNvSpPr>
            <a:spLocks noChangeArrowheads="1"/>
          </p:cNvSpPr>
          <p:nvPr/>
        </p:nvSpPr>
        <p:spPr bwMode="auto">
          <a:xfrm>
            <a:off x="355600" y="225425"/>
            <a:ext cx="11480800" cy="6407150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l">
              <a:buFontTx/>
              <a:buChar char="•"/>
            </a:pPr>
            <a:endParaRPr lang="zh-CN" altLang="zh-CN" sz="2000">
              <a:solidFill>
                <a:schemeClr val="tx1"/>
              </a:solidFill>
            </a:endParaRPr>
          </a:p>
        </p:txBody>
      </p:sp>
      <p:sp>
        <p:nvSpPr>
          <p:cNvPr id="14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24251" y="2667001"/>
            <a:ext cx="5166783" cy="809625"/>
          </a:xfrm>
        </p:spPr>
        <p:txBody>
          <a:bodyPr/>
          <a:lstStyle>
            <a:lvl1pPr>
              <a:defRPr sz="2800">
                <a:solidFill>
                  <a:srgbClr val="FFCC00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noProof="0" dirty="0" smtClean="0">
                <a:sym typeface="Arial" panose="020B0604020202020204" pitchFamily="34" charset="0"/>
              </a:rPr>
              <a:t>此处编辑标题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785534" y="3802064"/>
            <a:ext cx="6633633" cy="396875"/>
          </a:xfrm>
        </p:spPr>
        <p:txBody>
          <a:bodyPr/>
          <a:lstStyle>
            <a:lvl1pPr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smtClean="0">
                <a:sym typeface="Arial" panose="020B0604020202020204" pitchFamily="34" charset="0"/>
              </a:rPr>
              <a:t>单击此处编辑母版副标题样式</a:t>
            </a:r>
            <a:endParaRPr lang="zh-CN" noProof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822D-5EEC-4EA9-8302-7168A6E37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1C7E-18C2-4EA5-B665-47C0FBAD380E}" type="slidenum">
              <a:rPr lang="zh-CN" altLang="en-US" smtClean="0"/>
            </a:fld>
            <a:endParaRPr lang="zh-CN" altLang="en-US"/>
          </a:p>
        </p:txBody>
      </p:sp>
      <p:pic>
        <p:nvPicPr>
          <p:cNvPr id="16" name="Picture 10" descr="#wm#_38_1_*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3" y="1315990"/>
            <a:ext cx="1130354" cy="1124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11" descr="#wm#_38_1_*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7064947" y="1725450"/>
            <a:ext cx="787281" cy="78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" name="Picture 12" descr="#wm#_38_1_*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4351352" y="1646929"/>
            <a:ext cx="787281" cy="78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0822D-5EEC-4EA9-8302-7168A6E37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1C7E-18C2-4EA5-B665-47C0FBAD380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2" descr="#wm#_38_2_*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73"/>
          <a:stretch>
            <a:fillRect/>
          </a:stretch>
        </p:blipFill>
        <p:spPr bwMode="auto">
          <a:xfrm>
            <a:off x="4234" y="1"/>
            <a:ext cx="1219623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43200" y="849739"/>
            <a:ext cx="6105600" cy="406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959096"/>
            <a:ext cx="10515600" cy="16416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025600" y="0"/>
            <a:ext cx="8140800" cy="73073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696390"/>
            <a:ext cx="2743200" cy="120779"/>
          </a:xfrm>
        </p:spPr>
        <p:txBody>
          <a:bodyPr/>
          <a:lstStyle/>
          <a:p>
            <a:fld id="{9170822D-5EEC-4EA9-8302-7168A6E37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038600" y="6696390"/>
            <a:ext cx="4114800" cy="12077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696390"/>
            <a:ext cx="2743200" cy="120779"/>
          </a:xfrm>
        </p:spPr>
        <p:txBody>
          <a:bodyPr/>
          <a:lstStyle/>
          <a:p>
            <a:fld id="{0ABE1C7E-18C2-4EA5-B665-47C0FBAD380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Picture 16" descr="#wm#_38_2_*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1368316" y="-63450"/>
            <a:ext cx="812632" cy="79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7" descr="#wm#_38_2_*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10073448" y="-108364"/>
            <a:ext cx="810591" cy="80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68542" y="927436"/>
            <a:ext cx="1785257" cy="5522355"/>
          </a:xfrm>
        </p:spPr>
        <p:txBody>
          <a:bodyPr vert="eaVer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927436"/>
            <a:ext cx="8485414" cy="552235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592189"/>
            <a:ext cx="2743200" cy="193084"/>
          </a:xfrm>
        </p:spPr>
        <p:txBody>
          <a:bodyPr/>
          <a:lstStyle/>
          <a:p>
            <a:fld id="{9170822D-5EEC-4EA9-8302-7168A6E37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92189"/>
            <a:ext cx="4114800" cy="19308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592189"/>
            <a:ext cx="2743200" cy="193084"/>
          </a:xfrm>
        </p:spPr>
        <p:txBody>
          <a:bodyPr/>
          <a:lstStyle/>
          <a:p>
            <a:fld id="{0ABE1C7E-18C2-4EA5-B665-47C0FBAD38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72055"/>
            <a:ext cx="10515600" cy="5008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anose="020B0604020202020204" pitchFamily="34" charset="0"/>
              </a:rPr>
              <a:t>单击此处编辑母版文本样式</a:t>
            </a:r>
            <a:endParaRPr lang="zh-CN" dirty="0" smtClean="0">
              <a:sym typeface="Arial" panose="020B0604020202020204" pitchFamily="34" charset="0"/>
            </a:endParaRPr>
          </a:p>
          <a:p>
            <a:pPr lvl="1"/>
            <a:r>
              <a:rPr lang="zh-CN" dirty="0" smtClean="0">
                <a:sym typeface="Arial" panose="020B0604020202020204" pitchFamily="34" charset="0"/>
              </a:rPr>
              <a:t>第二级</a:t>
            </a:r>
            <a:endParaRPr lang="zh-CN" dirty="0" smtClean="0">
              <a:sym typeface="Arial" panose="020B0604020202020204" pitchFamily="34" charset="0"/>
            </a:endParaRPr>
          </a:p>
          <a:p>
            <a:pPr lvl="2"/>
            <a:r>
              <a:rPr lang="zh-CN" dirty="0" smtClean="0">
                <a:sym typeface="Arial" panose="020B0604020202020204" pitchFamily="34" charset="0"/>
              </a:rPr>
              <a:t>第三级</a:t>
            </a:r>
            <a:endParaRPr lang="zh-CN" dirty="0" smtClean="0">
              <a:sym typeface="Arial" panose="020B0604020202020204" pitchFamily="34" charset="0"/>
            </a:endParaRPr>
          </a:p>
          <a:p>
            <a:pPr lvl="3"/>
            <a:r>
              <a:rPr lang="zh-CN" dirty="0" smtClean="0">
                <a:sym typeface="Arial" panose="020B0604020202020204" pitchFamily="34" charset="0"/>
              </a:rPr>
              <a:t>第四级</a:t>
            </a:r>
            <a:endParaRPr lang="zh-CN" dirty="0" smtClean="0">
              <a:sym typeface="Arial" panose="020B0604020202020204" pitchFamily="34" charset="0"/>
            </a:endParaRPr>
          </a:p>
          <a:p>
            <a:pPr lvl="4"/>
            <a:r>
              <a:rPr lang="zh-CN" dirty="0" smtClean="0">
                <a:sym typeface="Arial" panose="020B0604020202020204" pitchFamily="34" charset="0"/>
              </a:rPr>
              <a:t>第五级</a:t>
            </a:r>
            <a:endParaRPr lang="zh-CN" dirty="0" smtClean="0">
              <a:sym typeface="Arial" panose="020B0604020202020204" pitchFamily="34" charset="0"/>
            </a:endParaRPr>
          </a:p>
        </p:txBody>
      </p:sp>
      <p:pic>
        <p:nvPicPr>
          <p:cNvPr id="1030" name="Picture 2" descr="#wm#_38_2_*Z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73"/>
          <a:stretch>
            <a:fillRect/>
          </a:stretch>
        </p:blipFill>
        <p:spPr bwMode="auto">
          <a:xfrm>
            <a:off x="4234" y="1"/>
            <a:ext cx="12196233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26097" y="0"/>
            <a:ext cx="7601555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dirty="0" smtClean="0"/>
              <a:t>单击此处编辑母版标题样式</a:t>
            </a:r>
            <a:endParaRPr 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0822D-5EEC-4EA9-8302-7168A6E370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E1C7E-18C2-4EA5-B665-47C0FBAD38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EFFFF"/>
          </a:solidFill>
          <a:latin typeface="Arial" panose="020B0604020202020204" pitchFamily="34" charset="0"/>
          <a:ea typeface="黑体" panose="02010609060101010101" pitchFamily="49" charset="-122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FEFFFF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FEFFFF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FEFFFF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FEFFFF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FEFFFF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FEFFFF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FEFFFF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FEFFFF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algn="l" rtl="0" eaLnBrk="0" fontAlgn="base" hangingPunct="0">
        <a:spcBef>
          <a:spcPts val="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1pPr>
      <a:lvl2pPr marL="800100" indent="-34290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2pPr>
      <a:lvl3pPr marL="1257300" indent="-34290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3pPr>
      <a:lvl4pPr marL="1714500" indent="-34290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4pPr>
      <a:lvl5pPr marL="2171700" indent="-34290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7" Type="http://schemas.openxmlformats.org/officeDocument/2006/relationships/notesSlide" Target="../notesSlides/notesSlide4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14475" y="5881370"/>
            <a:ext cx="649605" cy="528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2900" y="1032510"/>
            <a:ext cx="5753735" cy="1544955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2699385" y="5881370"/>
            <a:ext cx="649605" cy="528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3884295" y="5881370"/>
            <a:ext cx="649605" cy="528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5069205" y="5881370"/>
            <a:ext cx="649605" cy="528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2900" y="2872740"/>
            <a:ext cx="6096000" cy="24593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示例</a:t>
            </a:r>
            <a:r>
              <a:rPr lang="zh-CN" altLang="en-US"/>
              <a:t>一：</a:t>
            </a:r>
            <a:endParaRPr lang="zh-CN" altLang="en-US"/>
          </a:p>
          <a:p>
            <a:r>
              <a:rPr lang="zh-CN" altLang="en-US"/>
              <a:t>输入：</a:t>
            </a:r>
            <a:r>
              <a:rPr lang="en-US" altLang="zh-CN"/>
              <a:t>nums = </a:t>
            </a:r>
            <a:r>
              <a:rPr lang="zh-CN" altLang="en-US"/>
              <a:t>[1,-1,0]，</a:t>
            </a:r>
            <a:r>
              <a:rPr lang="en-US" altLang="zh-CN"/>
              <a:t>k=</a:t>
            </a:r>
            <a:r>
              <a:rPr lang="zh-CN" altLang="en-US"/>
              <a:t>0</a:t>
            </a:r>
            <a:endParaRPr lang="zh-CN" altLang="en-US"/>
          </a:p>
          <a:p>
            <a:r>
              <a:rPr lang="zh-CN" altLang="en-US"/>
              <a:t>输出：</a:t>
            </a:r>
            <a:r>
              <a:rPr lang="en-US" altLang="zh-CN"/>
              <a:t>3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示</a:t>
            </a:r>
            <a:r>
              <a:rPr lang="zh-CN" altLang="en-US"/>
              <a:t>例二：</a:t>
            </a:r>
            <a:endParaRPr lang="zh-CN" altLang="en-US"/>
          </a:p>
          <a:p>
            <a:r>
              <a:rPr lang="zh-CN" altLang="en-US"/>
              <a:t>输入：nums = [1,2,3], k = 3</a:t>
            </a:r>
            <a:endParaRPr lang="zh-CN" altLang="en-US"/>
          </a:p>
          <a:p>
            <a:r>
              <a:rPr lang="zh-CN" altLang="en-US"/>
              <a:t>输出：2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5875" y="3885565"/>
            <a:ext cx="649605" cy="528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470785" y="3885565"/>
            <a:ext cx="649605" cy="528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-1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3655695" y="3885565"/>
            <a:ext cx="649605" cy="528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2885" y="1387475"/>
            <a:ext cx="6096000" cy="10769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示例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输入：</a:t>
            </a:r>
            <a:r>
              <a:rPr lang="en-US" altLang="zh-CN"/>
              <a:t>nums = </a:t>
            </a:r>
            <a:r>
              <a:rPr lang="zh-CN" altLang="en-US"/>
              <a:t>[1,-1,0]，</a:t>
            </a:r>
            <a:r>
              <a:rPr lang="en-US" altLang="zh-CN"/>
              <a:t>k=</a:t>
            </a:r>
            <a:r>
              <a:rPr lang="zh-CN" altLang="en-US"/>
              <a:t>0</a:t>
            </a:r>
            <a:endParaRPr lang="zh-CN" altLang="en-US"/>
          </a:p>
          <a:p>
            <a:r>
              <a:rPr lang="zh-CN" altLang="en-US"/>
              <a:t>输出：</a:t>
            </a:r>
            <a:r>
              <a:rPr lang="en-US" altLang="zh-CN"/>
              <a:t>3</a:t>
            </a:r>
            <a:endParaRPr lang="en-US" altLang="zh-CN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2885" y="879475"/>
            <a:ext cx="308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方法一：暴力</a:t>
            </a:r>
            <a:r>
              <a:rPr lang="zh-CN" altLang="en-US"/>
              <a:t>法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05890" y="2803525"/>
            <a:ext cx="361315" cy="949960"/>
            <a:chOff x="2214" y="4415"/>
            <a:chExt cx="569" cy="1496"/>
          </a:xfrm>
        </p:grpSpPr>
        <p:sp>
          <p:nvSpPr>
            <p:cNvPr id="9" name="下箭头 8"/>
            <p:cNvSpPr/>
            <p:nvPr/>
          </p:nvSpPr>
          <p:spPr>
            <a:xfrm>
              <a:off x="2214" y="5134"/>
              <a:ext cx="569" cy="777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92" y="4415"/>
              <a:ext cx="49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i</a:t>
              </a:r>
              <a:endParaRPr lang="en-US" altLang="zh-CN" sz="240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442085" y="4549140"/>
            <a:ext cx="348615" cy="1013460"/>
            <a:chOff x="2271" y="7164"/>
            <a:chExt cx="549" cy="1596"/>
          </a:xfrm>
        </p:grpSpPr>
        <p:sp>
          <p:nvSpPr>
            <p:cNvPr id="12" name="上箭头 11"/>
            <p:cNvSpPr/>
            <p:nvPr/>
          </p:nvSpPr>
          <p:spPr>
            <a:xfrm>
              <a:off x="2271" y="7164"/>
              <a:ext cx="549" cy="871"/>
            </a:xfrm>
            <a:prstGeom prst="up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28" y="8035"/>
              <a:ext cx="49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2400">
                  <a:sym typeface="+mn-ea"/>
                </a:rPr>
                <a:t>j</a:t>
              </a:r>
              <a:endParaRPr lang="en-US" altLang="zh-CN" sz="2400">
                <a:sym typeface="+mn-ea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6787515" y="1536065"/>
            <a:ext cx="4439285" cy="4241165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82180" y="2055495"/>
            <a:ext cx="243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(1)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7282180" y="2551430"/>
            <a:ext cx="243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(1</a:t>
            </a:r>
            <a:r>
              <a:rPr lang="zh-CN" altLang="en-US"/>
              <a:t>，</a:t>
            </a:r>
            <a:r>
              <a:rPr lang="en-US" altLang="zh-CN"/>
              <a:t>-1) -&gt; 0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7282180" y="3047365"/>
            <a:ext cx="243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(1</a:t>
            </a:r>
            <a:r>
              <a:rPr lang="zh-CN" altLang="en-US"/>
              <a:t>，</a:t>
            </a:r>
            <a:r>
              <a:rPr lang="en-US" altLang="zh-CN"/>
              <a:t>-1</a:t>
            </a:r>
            <a:r>
              <a:rPr lang="zh-CN" altLang="en-US"/>
              <a:t>，</a:t>
            </a:r>
            <a:r>
              <a:rPr lang="en-US" altLang="zh-CN"/>
              <a:t>0) -&gt;0 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7282180" y="3543300"/>
            <a:ext cx="243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(-1)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282180" y="4039235"/>
            <a:ext cx="243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(-1,0)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7282180" y="4573905"/>
            <a:ext cx="243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(0) -&gt; 0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7282180" y="5031105"/>
            <a:ext cx="243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输出：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6787515" y="1536065"/>
            <a:ext cx="4439285" cy="4241165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23405" y="1919605"/>
            <a:ext cx="430339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class Solution(object):</a:t>
            </a:r>
            <a:endParaRPr lang="zh-CN" altLang="en-US"/>
          </a:p>
          <a:p>
            <a:r>
              <a:rPr lang="zh-CN" altLang="en-US"/>
              <a:t>    def subarraySum(self, nums, k):</a:t>
            </a:r>
            <a:endParaRPr lang="zh-CN" altLang="en-US"/>
          </a:p>
          <a:p>
            <a:r>
              <a:rPr lang="zh-CN" altLang="en-US"/>
              <a:t>        sum = 0</a:t>
            </a:r>
            <a:endParaRPr lang="zh-CN" altLang="en-US"/>
          </a:p>
          <a:p>
            <a:r>
              <a:rPr lang="zh-CN" altLang="en-US"/>
              <a:t>        length = len(nums)</a:t>
            </a:r>
            <a:endParaRPr lang="zh-CN" altLang="en-US"/>
          </a:p>
          <a:p>
            <a:r>
              <a:rPr lang="zh-CN" altLang="en-US"/>
              <a:t>        for i in range(length):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	</a:t>
            </a:r>
            <a:r>
              <a:rPr lang="zh-CN" altLang="en-US"/>
              <a:t>count = 0</a:t>
            </a:r>
            <a:endParaRPr lang="zh-CN" altLang="en-US"/>
          </a:p>
          <a:p>
            <a:pPr marL="457200" lvl="1" indent="457200"/>
            <a:r>
              <a:rPr lang="zh-CN" altLang="en-US"/>
              <a:t>for j in range(i,length):</a:t>
            </a:r>
            <a:endParaRPr lang="zh-CN" altLang="en-US"/>
          </a:p>
          <a:p>
            <a:pPr marL="914400" lvl="2" indent="457200"/>
            <a:r>
              <a:rPr lang="zh-CN" altLang="en-US"/>
              <a:t>count = count + nums[j]</a:t>
            </a:r>
            <a:endParaRPr lang="zh-CN" altLang="en-US"/>
          </a:p>
          <a:p>
            <a:pPr marL="914400" lvl="2" indent="457200"/>
            <a:r>
              <a:rPr lang="zh-CN" altLang="en-US"/>
              <a:t>if count == k:</a:t>
            </a:r>
            <a:endParaRPr lang="zh-CN" altLang="en-US"/>
          </a:p>
          <a:p>
            <a:pPr marL="1371600" lvl="3" indent="457200"/>
            <a:r>
              <a:rPr lang="zh-CN" altLang="en-US"/>
              <a:t>sum += 1</a:t>
            </a:r>
            <a:endParaRPr lang="zh-CN" altLang="en-US"/>
          </a:p>
          <a:p>
            <a:r>
              <a:rPr lang="zh-CN" altLang="en-US"/>
              <a:t>        return sum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25 0.00537037 " pathEditMode="relative" ptsTypes="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5104 -0.00101852 L 0.193021 -0.00101852 " pathEditMode="relative" ptsTypes=""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43229 0.00175926 " pathEditMode="relative" ptsTypes="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4063 0.0115741 L 0.189948 0.0115741 " pathEditMode="relative" rAng="0" ptsTypes="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9479 0.00203704 L 0.190365 0.00203704 " pathEditMode="relative" ptsTypes=""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 animBg="1"/>
      <p:bldP spid="23" grpId="1" animBg="1"/>
      <p:bldP spid="24" grpId="0"/>
      <p:bldP spid="2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3830" y="3047365"/>
            <a:ext cx="649605" cy="528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618740" y="3047365"/>
            <a:ext cx="649605" cy="528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3803650" y="3047365"/>
            <a:ext cx="649605" cy="528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2885" y="1625600"/>
            <a:ext cx="6096000" cy="10769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示例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输入：</a:t>
            </a:r>
            <a:r>
              <a:rPr lang="en-US" altLang="zh-CN"/>
              <a:t>nums = </a:t>
            </a:r>
            <a:r>
              <a:t> [1,2,3], k = 3</a:t>
            </a:r>
          </a:p>
          <a:p>
            <a:r>
              <a:rPr lang="zh-CN" altLang="en-US"/>
              <a:t>输出：</a:t>
            </a:r>
            <a:r>
              <a:rPr lang="en-US" altLang="zh-CN"/>
              <a:t>2</a:t>
            </a:r>
            <a:endParaRPr lang="en-US" altLang="zh-CN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2885" y="879475"/>
            <a:ext cx="558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方法二：前缀</a:t>
            </a:r>
            <a:r>
              <a:rPr lang="zh-CN" altLang="en-US"/>
              <a:t>和法</a:t>
            </a:r>
            <a:endParaRPr lang="zh-CN" altLang="en-US"/>
          </a:p>
          <a:p>
            <a:r>
              <a:rPr lang="zh-CN" altLang="en-US"/>
              <a:t>当前位置之前的所有元素之和，</a:t>
            </a:r>
            <a:r>
              <a:rPr lang="zh-CN" altLang="en-US"/>
              <a:t>并存入数组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658620" y="3921125"/>
            <a:ext cx="361315" cy="949960"/>
            <a:chOff x="2214" y="4415"/>
            <a:chExt cx="569" cy="1496"/>
          </a:xfrm>
        </p:grpSpPr>
        <p:sp>
          <p:nvSpPr>
            <p:cNvPr id="9" name="下箭头 8"/>
            <p:cNvSpPr/>
            <p:nvPr/>
          </p:nvSpPr>
          <p:spPr>
            <a:xfrm>
              <a:off x="2214" y="5134"/>
              <a:ext cx="569" cy="777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92" y="4415"/>
              <a:ext cx="49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i</a:t>
              </a:r>
              <a:endParaRPr lang="en-US" altLang="zh-CN" sz="240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762885" y="5638165"/>
            <a:ext cx="348615" cy="1013460"/>
            <a:chOff x="2271" y="7164"/>
            <a:chExt cx="549" cy="1596"/>
          </a:xfrm>
        </p:grpSpPr>
        <p:sp>
          <p:nvSpPr>
            <p:cNvPr id="12" name="上箭头 11"/>
            <p:cNvSpPr/>
            <p:nvPr/>
          </p:nvSpPr>
          <p:spPr>
            <a:xfrm>
              <a:off x="2271" y="7164"/>
              <a:ext cx="549" cy="871"/>
            </a:xfrm>
            <a:prstGeom prst="up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28" y="8035"/>
              <a:ext cx="49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2400">
                  <a:sym typeface="+mn-ea"/>
                </a:rPr>
                <a:t>j</a:t>
              </a:r>
              <a:endParaRPr lang="en-US" altLang="zh-CN" sz="2400">
                <a:sym typeface="+mn-ea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6824345" y="1346200"/>
            <a:ext cx="4578350" cy="156083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for i in range(length):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marR="0" indent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for j in range(i+1,length+1):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marR="0" lvl="1" indent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if sumList[j]-sumList[i] == k: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marR="0" lvl="2" indent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sum += 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6565" y="3168650"/>
            <a:ext cx="877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nums</a:t>
            </a:r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2611755" y="5054600"/>
            <a:ext cx="649605" cy="528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>
            <p:custDataLst>
              <p:tags r:id="rId4"/>
            </p:custDataLst>
          </p:nvPr>
        </p:nvSpPr>
        <p:spPr>
          <a:xfrm>
            <a:off x="4045585" y="5054600"/>
            <a:ext cx="649605" cy="528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6" name="矩形 25"/>
          <p:cNvSpPr/>
          <p:nvPr>
            <p:custDataLst>
              <p:tags r:id="rId5"/>
            </p:custDataLst>
          </p:nvPr>
        </p:nvSpPr>
        <p:spPr>
          <a:xfrm>
            <a:off x="5557520" y="5046980"/>
            <a:ext cx="649605" cy="528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6"/>
            </p:custDataLst>
          </p:nvPr>
        </p:nvSpPr>
        <p:spPr>
          <a:xfrm>
            <a:off x="210185" y="5215255"/>
            <a:ext cx="122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sumList</a:t>
            </a:r>
            <a:endParaRPr lang="en-US" altLang="zh-CN"/>
          </a:p>
        </p:txBody>
      </p:sp>
      <p:sp>
        <p:nvSpPr>
          <p:cNvPr id="32" name="矩形 31"/>
          <p:cNvSpPr/>
          <p:nvPr>
            <p:custDataLst>
              <p:tags r:id="rId7"/>
            </p:custDataLst>
          </p:nvPr>
        </p:nvSpPr>
        <p:spPr>
          <a:xfrm>
            <a:off x="1514475" y="5054600"/>
            <a:ext cx="649605" cy="528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496820" y="4631690"/>
            <a:ext cx="1026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num[0]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3448685" y="4631690"/>
            <a:ext cx="1843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num[0]+num[1]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5166995" y="4631690"/>
            <a:ext cx="2608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num[0]+num[1]+num[2]</a:t>
            </a:r>
            <a:endParaRPr lang="en-US" altLang="zh-CN"/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25 0.00537037 " pathEditMode="relative" ptsTypes="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4583 -0.00111111 L 0.235781 -0.00842593 " pathEditMode="relative" rAng="0" ptsTypes="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43229 0.00175926 " pathEditMode="relative" ptsTypes="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4063 0.0115741 L 0.234792 0.00240741 " pathEditMode="relative" rAng="0" ptsTypes="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9479 0.00203704 L 0.190365 0.00203704 " pathEditMode="relative" ptsTypes="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34" grpId="0"/>
      <p:bldP spid="34" grpId="1"/>
      <p:bldP spid="35" grpId="0"/>
      <p:bldP spid="3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3830" y="3319145"/>
            <a:ext cx="649605" cy="528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618740" y="3319145"/>
            <a:ext cx="649605" cy="528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3803650" y="3319145"/>
            <a:ext cx="649605" cy="528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2885" y="1625600"/>
            <a:ext cx="6096000" cy="10769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示例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输入：</a:t>
            </a:r>
            <a:r>
              <a:rPr lang="en-US" altLang="zh-CN"/>
              <a:t>nums = </a:t>
            </a:r>
            <a:r>
              <a:t> [1,2,3], k = 3</a:t>
            </a:r>
          </a:p>
          <a:p>
            <a:r>
              <a:rPr lang="zh-CN" altLang="en-US"/>
              <a:t>输出：</a:t>
            </a:r>
            <a:r>
              <a:rPr lang="en-US" altLang="zh-CN"/>
              <a:t>2</a:t>
            </a:r>
            <a:endParaRPr lang="en-US" altLang="zh-CN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2885" y="879475"/>
            <a:ext cx="558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方法</a:t>
            </a:r>
            <a:r>
              <a:rPr lang="zh-CN" altLang="en-US"/>
              <a:t>三：前缀和</a:t>
            </a:r>
            <a:r>
              <a:rPr lang="en-US" altLang="zh-CN"/>
              <a:t>+</a:t>
            </a:r>
            <a:r>
              <a:rPr lang="zh-CN" altLang="en-US"/>
              <a:t>哈希表</a:t>
            </a:r>
            <a:endParaRPr lang="zh-CN" altLang="en-US"/>
          </a:p>
          <a:p>
            <a:r>
              <a:rPr lang="zh-CN" altLang="en-US"/>
              <a:t>当前位置之前的所有元素之和，</a:t>
            </a:r>
            <a:r>
              <a:rPr lang="zh-CN" altLang="en-US"/>
              <a:t>并存入数组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824345" y="702945"/>
            <a:ext cx="4578350" cy="156083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前缀和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-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某一个元素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= k  o(n^2)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6565" y="3440430"/>
            <a:ext cx="877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nums</a:t>
            </a:r>
            <a:endParaRPr lang="en-US" altLang="zh-CN"/>
          </a:p>
        </p:txBody>
      </p:sp>
      <p:sp>
        <p:nvSpPr>
          <p:cNvPr id="27" name="文本框 26"/>
          <p:cNvSpPr txBox="1"/>
          <p:nvPr>
            <p:custDataLst>
              <p:tags r:id="rId3"/>
            </p:custDataLst>
          </p:nvPr>
        </p:nvSpPr>
        <p:spPr>
          <a:xfrm>
            <a:off x="210185" y="5215255"/>
            <a:ext cx="122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sumList</a:t>
            </a:r>
            <a:endParaRPr lang="en-US" altLang="zh-CN"/>
          </a:p>
        </p:txBody>
      </p:sp>
      <p:sp>
        <p:nvSpPr>
          <p:cNvPr id="16" name="圆角矩形 15"/>
          <p:cNvSpPr/>
          <p:nvPr>
            <p:custDataLst>
              <p:tags r:id="rId4"/>
            </p:custDataLst>
          </p:nvPr>
        </p:nvSpPr>
        <p:spPr>
          <a:xfrm>
            <a:off x="6824345" y="2531745"/>
            <a:ext cx="4578350" cy="156083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前缀和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- k =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某一个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元素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14475" y="5054600"/>
            <a:ext cx="649605" cy="528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14475" y="5820410"/>
            <a:ext cx="649605" cy="528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416810" y="5055235"/>
            <a:ext cx="648970" cy="1294130"/>
            <a:chOff x="4967" y="7960"/>
            <a:chExt cx="1022" cy="2038"/>
          </a:xfrm>
        </p:grpSpPr>
        <p:sp>
          <p:nvSpPr>
            <p:cNvPr id="6" name="矩形 5"/>
            <p:cNvSpPr/>
            <p:nvPr>
              <p:custDataLst>
                <p:tags r:id="rId5"/>
              </p:custDataLst>
            </p:nvPr>
          </p:nvSpPr>
          <p:spPr>
            <a:xfrm>
              <a:off x="4967" y="7960"/>
              <a:ext cx="1023" cy="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6"/>
              </p:custDataLst>
            </p:nvPr>
          </p:nvSpPr>
          <p:spPr>
            <a:xfrm>
              <a:off x="4967" y="9166"/>
              <a:ext cx="1023" cy="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295265" y="5046980"/>
            <a:ext cx="648970" cy="1294130"/>
            <a:chOff x="7225" y="7960"/>
            <a:chExt cx="1022" cy="2038"/>
          </a:xfrm>
        </p:grpSpPr>
        <p:sp>
          <p:nvSpPr>
            <p:cNvPr id="25" name="矩形 24"/>
            <p:cNvSpPr/>
            <p:nvPr>
              <p:custDataLst>
                <p:tags r:id="rId7"/>
              </p:custDataLst>
            </p:nvPr>
          </p:nvSpPr>
          <p:spPr>
            <a:xfrm>
              <a:off x="7225" y="7960"/>
              <a:ext cx="1023" cy="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6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8"/>
              </p:custDataLst>
            </p:nvPr>
          </p:nvSpPr>
          <p:spPr>
            <a:xfrm>
              <a:off x="7225" y="9166"/>
              <a:ext cx="1023" cy="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553210" y="2307590"/>
            <a:ext cx="361315" cy="949960"/>
            <a:chOff x="2214" y="4415"/>
            <a:chExt cx="569" cy="1496"/>
          </a:xfrm>
        </p:grpSpPr>
        <p:sp>
          <p:nvSpPr>
            <p:cNvPr id="23" name="下箭头 22"/>
            <p:cNvSpPr/>
            <p:nvPr>
              <p:custDataLst>
                <p:tags r:id="rId9"/>
              </p:custDataLst>
            </p:nvPr>
          </p:nvSpPr>
          <p:spPr>
            <a:xfrm>
              <a:off x="2214" y="5134"/>
              <a:ext cx="569" cy="777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10"/>
              </p:custDataLst>
            </p:nvPr>
          </p:nvSpPr>
          <p:spPr>
            <a:xfrm>
              <a:off x="2292" y="4415"/>
              <a:ext cx="49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i</a:t>
              </a:r>
              <a:endParaRPr lang="en-US" altLang="zh-CN" sz="24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404870" y="5046980"/>
            <a:ext cx="648970" cy="1294130"/>
            <a:chOff x="4967" y="7960"/>
            <a:chExt cx="1022" cy="2038"/>
          </a:xfrm>
        </p:grpSpPr>
        <p:sp>
          <p:nvSpPr>
            <p:cNvPr id="30" name="矩形 29"/>
            <p:cNvSpPr/>
            <p:nvPr>
              <p:custDataLst>
                <p:tags r:id="rId11"/>
              </p:custDataLst>
            </p:nvPr>
          </p:nvSpPr>
          <p:spPr>
            <a:xfrm>
              <a:off x="4967" y="7960"/>
              <a:ext cx="1023" cy="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-2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1" name="矩形 30"/>
            <p:cNvSpPr/>
            <p:nvPr>
              <p:custDataLst>
                <p:tags r:id="rId12"/>
              </p:custDataLst>
            </p:nvPr>
          </p:nvSpPr>
          <p:spPr>
            <a:xfrm>
              <a:off x="4967" y="9166"/>
              <a:ext cx="1023" cy="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4392295" y="5054600"/>
            <a:ext cx="649605" cy="528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92295" y="5820410"/>
            <a:ext cx="649605" cy="528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62990" y="3873500"/>
            <a:ext cx="1347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sum = 1</a:t>
            </a:r>
            <a:endParaRPr lang="en-US" altLang="zh-CN"/>
          </a:p>
        </p:txBody>
      </p:sp>
      <p:sp>
        <p:nvSpPr>
          <p:cNvPr id="41" name="文本框 40"/>
          <p:cNvSpPr txBox="1"/>
          <p:nvPr>
            <p:custDataLst>
              <p:tags r:id="rId13"/>
            </p:custDataLst>
          </p:nvPr>
        </p:nvSpPr>
        <p:spPr>
          <a:xfrm>
            <a:off x="2410460" y="3873500"/>
            <a:ext cx="1347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sum = 3</a:t>
            </a:r>
            <a:endParaRPr lang="en-US" altLang="zh-CN"/>
          </a:p>
        </p:txBody>
      </p:sp>
      <p:sp>
        <p:nvSpPr>
          <p:cNvPr id="43" name="文本框 42"/>
          <p:cNvSpPr txBox="1"/>
          <p:nvPr>
            <p:custDataLst>
              <p:tags r:id="rId14"/>
            </p:custDataLst>
          </p:nvPr>
        </p:nvSpPr>
        <p:spPr>
          <a:xfrm>
            <a:off x="3694430" y="3873500"/>
            <a:ext cx="1347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sum = 6</a:t>
            </a:r>
            <a:endParaRPr lang="en-US" altLang="zh-CN"/>
          </a:p>
        </p:txBody>
      </p:sp>
    </p:spTree>
    <p:custDataLst>
      <p:tags r:id="rId1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43229 0.00175926 " pathEditMode="relative" ptsTypes="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9479 0.00203704 L 0.190365 0.00203704 " pathEditMode="relative" ptsTypes="">
                                      <p:cBhvr>
                                        <p:cTn id="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1" grpId="0"/>
      <p:bldP spid="41" grpId="1"/>
      <p:bldP spid="43" grpId="0"/>
      <p:bldP spid="43" grpId="1"/>
      <p:bldP spid="38" grpId="0" animBg="1"/>
      <p:bldP spid="39" grpId="0" animBg="1"/>
    </p:bldLst>
  </p:timing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1905,&quot;width&quot;:7365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SLIDE_ID" val="custom160038_49"/>
  <p:tag name="KSO_WM_SLIDE_INDEX" val="49"/>
  <p:tag name="KSO_WM_SLIDE_LAYOUT" val="l"/>
  <p:tag name="KSO_WM_SLIDE_LAYOUT_CNT" val="1"/>
  <p:tag name="KSO_WM_SLIDE_TYPE" val="text"/>
  <p:tag name="KSO_WM_BEAUTIFY_FLAG" val="#wm#"/>
  <p:tag name="KSO_WM_SLIDE_POSITION" val="70*181"/>
  <p:tag name="KSO_WM_SLIDE_SIZE" val="819*252"/>
  <p:tag name="KSO_WM_SLIDE_ITEM_CNT" val="3"/>
  <p:tag name="KSO_WM_TEMPLATE_CATEGORY" val="custom"/>
  <p:tag name="KSO_WM_TEMPLATE_INDEX" val="160038"/>
  <p:tag name="KSO_WM_TAG_VERSION" val="1.0"/>
  <p:tag name="KSO_WM_DIAGRAM_GROUP_CODE" val="l1-12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SLIDE_ID" val="custom160038_49"/>
  <p:tag name="KSO_WM_SLIDE_INDEX" val="49"/>
  <p:tag name="KSO_WM_SLIDE_LAYOUT" val="l"/>
  <p:tag name="KSO_WM_SLIDE_LAYOUT_CNT" val="1"/>
  <p:tag name="KSO_WM_SLIDE_TYPE" val="text"/>
  <p:tag name="KSO_WM_BEAUTIFY_FLAG" val="#wm#"/>
  <p:tag name="KSO_WM_SLIDE_POSITION" val="70*181"/>
  <p:tag name="KSO_WM_SLIDE_SIZE" val="819*252"/>
  <p:tag name="KSO_WM_SLIDE_ITEM_CNT" val="3"/>
  <p:tag name="KSO_WM_TEMPLATE_CATEGORY" val="custom"/>
  <p:tag name="KSO_WM_TEMPLATE_INDEX" val="160038"/>
  <p:tag name="KSO_WM_TAG_VERSION" val="1.0"/>
  <p:tag name="KSO_WM_DIAGRAM_GROUP_CODE" val="l1-12"/>
</p:tagLst>
</file>

<file path=ppt/tags/tag32.xml><?xml version="1.0" encoding="utf-8"?>
<p:tagLst xmlns:p="http://schemas.openxmlformats.org/presentationml/2006/main">
  <p:tag name="COMMONDATA" val="eyJoZGlkIjoiOTM3NGExNjM0NWFhOGI5NmIzYzNiYzNkNDg5MTJjOGMifQ=="/>
  <p:tag name="KSO_WPP_MARK_KEY" val="e3e22fcf-4ed6-46e3-b6c4-b2da9577148a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SLIDE_ID" val="custom160038_49"/>
  <p:tag name="KSO_WM_SLIDE_INDEX" val="49"/>
  <p:tag name="KSO_WM_SLIDE_LAYOUT" val="l"/>
  <p:tag name="KSO_WM_SLIDE_LAYOUT_CNT" val="1"/>
  <p:tag name="KSO_WM_SLIDE_TYPE" val="text"/>
  <p:tag name="KSO_WM_BEAUTIFY_FLAG" val="#wm#"/>
  <p:tag name="KSO_WM_SLIDE_POSITION" val="70*181"/>
  <p:tag name="KSO_WM_SLIDE_SIZE" val="819*252"/>
  <p:tag name="KSO_WM_SLIDE_ITEM_CNT" val="3"/>
  <p:tag name="KSO_WM_TEMPLATE_CATEGORY" val="custom"/>
  <p:tag name="KSO_WM_TEMPLATE_INDEX" val="160038"/>
  <p:tag name="KSO_WM_TAG_VERSION" val="1.0"/>
  <p:tag name="KSO_WM_DIAGRAM_GROUP_CODE" val="l1-12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SLIDE_ID" val="custom160038_49"/>
  <p:tag name="KSO_WM_SLIDE_INDEX" val="49"/>
  <p:tag name="KSO_WM_SLIDE_LAYOUT" val="l"/>
  <p:tag name="KSO_WM_SLIDE_LAYOUT_CNT" val="1"/>
  <p:tag name="KSO_WM_SLIDE_TYPE" val="text"/>
  <p:tag name="KSO_WM_BEAUTIFY_FLAG" val="#wm#"/>
  <p:tag name="KSO_WM_SLIDE_POSITION" val="70*181"/>
  <p:tag name="KSO_WM_SLIDE_SIZE" val="819*252"/>
  <p:tag name="KSO_WM_SLIDE_ITEM_CNT" val="3"/>
  <p:tag name="KSO_WM_TEMPLATE_CATEGORY" val="custom"/>
  <p:tag name="KSO_WM_TEMPLATE_INDEX" val="160038"/>
  <p:tag name="KSO_WM_TAG_VERSION" val="1.0"/>
  <p:tag name="KSO_WM_DIAGRAM_GROUP_CODE" val="l1-12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PPT3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3488C"/>
      </a:accent1>
      <a:accent2>
        <a:srgbClr val="FFCC00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Application>WPS 演示</Application>
  <PresentationFormat>宽屏</PresentationFormat>
  <Paragraphs>142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咩咩~铭</cp:lastModifiedBy>
  <cp:revision>182</cp:revision>
  <dcterms:created xsi:type="dcterms:W3CDTF">2019-06-19T02:08:00Z</dcterms:created>
  <dcterms:modified xsi:type="dcterms:W3CDTF">2023-07-14T09:39:52Z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CACD2FFFA66645D3ADF54BF0E5F0A627_12</vt:lpwstr>
  </property>
</Properties>
</file>