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81355"/>
            <a:ext cx="9144000" cy="812165"/>
          </a:xfrm>
        </p:spPr>
        <p:txBody>
          <a:bodyPr>
            <a:normAutofit/>
          </a:bodyPr>
          <a:p>
            <a:pPr algn="l"/>
            <a:r>
              <a:rPr lang="en-US" altLang="zh-CN" sz="4000"/>
              <a:t>704 </a:t>
            </a:r>
            <a:r>
              <a:rPr lang="zh-CN" altLang="en-US" sz="4000"/>
              <a:t>二分查找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524000" y="1610995"/>
            <a:ext cx="10031730" cy="451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二分查找：也称折半查找（Binary Search），它是一种效率较高的查找方法。但是，折半查找要求线性表必须采用顺序存储结构，而且表中元素按关键字有序排列。</a:t>
            </a:r>
            <a:endParaRPr lang="zh-CN" altLang="en-US" sz="2800"/>
          </a:p>
          <a:p>
            <a:r>
              <a:rPr lang="zh-CN" altLang="en-US" sz="2800"/>
              <a:t>通俗一点来讲，就是对</a:t>
            </a:r>
            <a:r>
              <a:rPr lang="zh-CN" altLang="en-US" sz="2800">
                <a:solidFill>
                  <a:srgbClr val="FF0000"/>
                </a:solidFill>
              </a:rPr>
              <a:t>有序数组</a:t>
            </a:r>
            <a:r>
              <a:rPr lang="zh-CN" altLang="en-US" sz="2800"/>
              <a:t>不断一分为二，取中间值与目标值进行比对，根据大小关系，选择一边继续一分为二，不断循环此操作，以此来找到目标值。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114425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799590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2465705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131185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779520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62780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5147945" y="106807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1134110" y="3185160"/>
            <a:ext cx="554355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1819275" y="3185160"/>
            <a:ext cx="554355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2485390" y="3185160"/>
            <a:ext cx="554355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3150870" y="3185160"/>
            <a:ext cx="554355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1799590" y="482790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3"/>
            </p:custDataLst>
          </p:nvPr>
        </p:nvSpPr>
        <p:spPr>
          <a:xfrm>
            <a:off x="2482850" y="482790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3168015" y="482790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1116330" y="482790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6330" y="188722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以此数组为例，将中间值</a:t>
            </a:r>
            <a:r>
              <a:rPr lang="en-US" altLang="zh-CN"/>
              <a:t>4</a:t>
            </a:r>
            <a:r>
              <a:rPr lang="zh-CN" altLang="en-US"/>
              <a:t>与目标值比较，如果一致直接输出下标。如果比目标值大，即需往左寻找目标，拆分数组如下：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34110" y="39852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如果比目标值小，即需往右寻找目标，拆分数组如下：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34110" y="57283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接着对上述数组重复上述操作，即可找到目标值。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11442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-1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79959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246570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13118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77952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9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6278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850201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9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113347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181864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248475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315023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2"/>
            </p:custDataLst>
          </p:nvPr>
        </p:nvSpPr>
        <p:spPr>
          <a:xfrm>
            <a:off x="379857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448183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30190" y="1616710"/>
            <a:ext cx="2859405" cy="42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有序数组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330190" y="2868295"/>
            <a:ext cx="256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数组下标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369425" y="1676400"/>
            <a:ext cx="240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41" name="下箭头 40"/>
          <p:cNvSpPr/>
          <p:nvPr/>
        </p:nvSpPr>
        <p:spPr>
          <a:xfrm>
            <a:off x="2581275" y="2209165"/>
            <a:ext cx="325120" cy="5391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>
            <a:off x="1234440" y="3236595"/>
            <a:ext cx="314960" cy="58737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>
            <p:custDataLst>
              <p:tags r:id="rId14"/>
            </p:custDataLst>
          </p:nvPr>
        </p:nvSpPr>
        <p:spPr>
          <a:xfrm>
            <a:off x="4587875" y="3236595"/>
            <a:ext cx="314960" cy="58737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11442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-1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79959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246570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13118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77952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9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62780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8502015" y="1556385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113347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181864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248475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3150235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2"/>
            </p:custDataLst>
          </p:nvPr>
        </p:nvSpPr>
        <p:spPr>
          <a:xfrm>
            <a:off x="379857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4481830" y="2748280"/>
            <a:ext cx="554990" cy="488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30190" y="1616710"/>
            <a:ext cx="2859405" cy="42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有序数组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330190" y="2868295"/>
            <a:ext cx="256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数组下标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369425" y="1676400"/>
            <a:ext cx="240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41" name="下箭头 40"/>
          <p:cNvSpPr/>
          <p:nvPr/>
        </p:nvSpPr>
        <p:spPr>
          <a:xfrm>
            <a:off x="2581275" y="2209165"/>
            <a:ext cx="325120" cy="5391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>
            <a:off x="1234440" y="3236595"/>
            <a:ext cx="314960" cy="58737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>
            <p:custDataLst>
              <p:tags r:id="rId14"/>
            </p:custDataLst>
          </p:nvPr>
        </p:nvSpPr>
        <p:spPr>
          <a:xfrm>
            <a:off x="4587875" y="3236595"/>
            <a:ext cx="314960" cy="58737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COMMONDATA" val="eyJoZGlkIjoiZmQyNTg3YTEzZmUzN2E2ZmJhNDc3ZTBlNWY2MmQ0OWQifQ=="/>
  <p:tag name="KSO_WPP_MARK_KEY" val="d610c312-a88e-4993-91c3-d1d125f6e00d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704 二分查找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甘文光</dc:creator>
  <cp:lastModifiedBy>宠溺</cp:lastModifiedBy>
  <cp:revision>3</cp:revision>
  <dcterms:created xsi:type="dcterms:W3CDTF">2023-07-03T06:32:00Z</dcterms:created>
  <dcterms:modified xsi:type="dcterms:W3CDTF">2023-07-07T14:53:50Z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A54C13B52E1D4291884B01D77119C05C_12</vt:lpwstr>
  </property>
  <property fmtid="{D5CDD505-2E9C-101B-9397-08002B2CF9AE}" pid="3" name="KSOProductBuildVer">
    <vt:lpwstr>2052-11.1.0.14309</vt:lpwstr>
  </property>
</Properties>
</file>