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74695" y="530860"/>
            <a:ext cx="5429250" cy="54082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0770" y="457835"/>
            <a:ext cx="749109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41220" y="698500"/>
            <a:ext cx="7505700" cy="5028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259080"/>
            <a:ext cx="11503660" cy="6111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462020" y="946150"/>
          <a:ext cx="5397500" cy="49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  <a:gridCol w="1079500"/>
                <a:gridCol w="1079500"/>
                <a:gridCol w="1079500"/>
                <a:gridCol w="1079500"/>
              </a:tblGrid>
              <a:tr h="993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4</a:t>
                      </a:r>
                      <a:endParaRPr lang="en-US" altLang="zh-CN" sz="3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11</a:t>
                      </a:r>
                      <a:endParaRPr lang="en-US" altLang="zh-CN" sz="3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15</a:t>
                      </a:r>
                      <a:endParaRPr lang="en-US" altLang="zh-CN" sz="3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931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5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8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12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19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931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9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16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22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931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10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13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14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17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24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931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18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21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23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26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200" b="1">
                          <a:solidFill>
                            <a:schemeClr val="lt1"/>
                          </a:solidFill>
                        </a:rPr>
                        <a:t>30</a:t>
                      </a:r>
                      <a:endParaRPr lang="en-US" altLang="zh-CN" sz="3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06775" y="894080"/>
            <a:ext cx="5599430" cy="5069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480" y="405130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target=12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96175" y="2062480"/>
            <a:ext cx="384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递归函数：</a:t>
            </a:r>
            <a:endParaRPr lang="zh-CN" altLang="en-US"/>
          </a:p>
          <a:p>
            <a:r>
              <a:rPr lang="zh-CN" altLang="en-US"/>
              <a:t>取初值：</a:t>
            </a:r>
            <a:endParaRPr lang="zh-CN" altLang="en-US"/>
          </a:p>
          <a:p>
            <a:r>
              <a:rPr lang="en-US" altLang="zh-CN"/>
              <a:t>i=(m+1)/2</a:t>
            </a:r>
            <a:endParaRPr lang="en-US" altLang="zh-CN"/>
          </a:p>
          <a:p>
            <a:r>
              <a:rPr lang="en-US" altLang="zh-CN"/>
              <a:t>j=(n+1)/2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40815" y="193040"/>
            <a:ext cx="3437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m = len(matrix)  # 行值</a:t>
            </a:r>
            <a:endParaRPr lang="zh-CN" altLang="en-US"/>
          </a:p>
          <a:p>
            <a:r>
              <a:rPr lang="zh-CN" altLang="en-US"/>
              <a:t>    n = len(matrix[0])  # 列值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8995" y="1093470"/>
            <a:ext cx="5996940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5660" y="742950"/>
            <a:ext cx="6210300" cy="537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99935" y="1356995"/>
            <a:ext cx="286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行：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0495" y="1062990"/>
            <a:ext cx="6415405" cy="49447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1375" y="307975"/>
            <a:ext cx="198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target=12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1600" y="687070"/>
            <a:ext cx="6908800" cy="5300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9370" y="460375"/>
            <a:ext cx="7386320" cy="5505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Y2ZmOWJlMDViYThmNjQ4ZWI0ZDhmZjlmYmY1YmZhNmUifQ=="/>
</p:tagLst>
</file>

<file path=ppt/tags/tag2.xml><?xml version="1.0" encoding="utf-8"?>
<p:tagLst xmlns:p="http://schemas.openxmlformats.org/presentationml/2006/main">
  <p:tag name="KSO_WM_UNIT_TABLE_BEAUTIFY" val="smartTable{908e0a75-3f9b-4440-be8c-790ff2c9084e}"/>
  <p:tag name="TABLE_ENDDRAG_ORIGIN_RECT" val="425*390"/>
  <p:tag name="TABLE_ENDDRAG_RECT" val="267*113*425*390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我有一个梦想</cp:lastModifiedBy>
  <cp:revision>5</cp:revision>
  <dcterms:created xsi:type="dcterms:W3CDTF">2023-07-14T14:22:05Z</dcterms:created>
  <dcterms:modified xsi:type="dcterms:W3CDTF">2023-07-14T17:22:48Z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F656AB3982D445E18279430520BB728F_12</vt:lpwstr>
  </property>
  <property fmtid="{D5CDD505-2E9C-101B-9397-08002B2CF9AE}" pid="3" name="KSOProductBuildVer">
    <vt:lpwstr>2052-11.1.0.14309</vt:lpwstr>
  </property>
</Properties>
</file>