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62" r:id="rId4"/>
    <p:sldId id="263" r:id="rId5"/>
    <p:sldId id="265" r:id="rId6"/>
    <p:sldId id="264" r:id="rId7"/>
    <p:sldId id="256" r:id="rId8"/>
    <p:sldId id="258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A9377-7E79-4F52-8C53-A4C2C4A53FCE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6E647-5423-475B-BCC8-5097BB7A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1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6E647-5423-475B-BCC8-5097BB7A13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3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E6F26-D165-0BB5-F2D3-72636FB38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EE0633-E5B2-0027-8FCE-44FD42A3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B5787-A44B-7FBD-13F6-5D3827B1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F044E-90BA-4DF0-7027-E95B3B70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8CA52-05DD-3215-7247-E1A9E147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2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392CC-5417-1003-F3A0-016C1110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7BC28D-559F-7B20-8E91-A247D638F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26967-31AD-F25D-A1DC-2DA51ECC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2F66B-0CF2-C889-AFD9-9531470D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3F24F-F5CD-4F76-851D-8BCBD1F3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4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F945A9-D1EA-FF71-7CAF-BC95465D9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ADBA90-F425-0534-DDBE-148036FCC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D6BCE-CF5B-8561-3BCA-6F1688C7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515DA-158E-F395-B9AF-D369D949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EE47E-E979-7BE8-70E0-C1DD39B9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5B0D8-1516-0564-FF4C-B3CCA75D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9F196-E316-CFB5-9C09-3BA48F97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2FF85-485E-E24C-1328-0800E5E4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CB03D-588D-8B5B-A8B4-2C1DDA8A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031B9-632A-21DA-6B74-0370D231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28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EC4B3-E593-0BDE-D8C0-DF8E543B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7D77C-E560-0102-797E-766485E7D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A4193-F8B6-DE26-FE9F-FE8951F1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A67F4-3C7E-88DC-47ED-80851E49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5771A-E8B9-E4FC-773B-84D2BF74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0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2A041-1B54-DAFA-CF7F-E5119AF1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FCDE4-7A2E-22D4-9A39-4816DA3FB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026EB8-EDAA-F595-3EF3-47ED2401B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18B5DE-5773-C5BE-B591-E2E1B3E3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6AF2B-E511-D913-C7CB-63F00946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0094BA-E721-27E7-92F7-DDCFA846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5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CC003-D489-61D1-B9B8-A6EB4BA6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3DCE1F-1B52-0F97-9F09-7EA83B299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C2E546-7235-AC2D-E815-0493A8748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A40B9A-3C0C-EA8B-A543-DD97B9258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CA2E02-4F2F-7A66-75E9-F02ED4BC6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882559-9B59-3107-FF0B-E66B7316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A7377B-AFC2-8156-98FC-6F0FA176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E8AAFF-8784-32B9-5B7E-A03165A1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77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79D8F-B165-FFE3-8C27-8CCDD335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2D36DA-5D3E-9AF2-D1E7-E883EE1C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AA24F4-3898-1F3D-6AD0-1139FC6B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24996-7851-2AD1-9983-E631A5F6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6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65F88A-5FDC-ED24-B3E6-9B831EE2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1B1791-52AD-C9E0-3217-55EE1C70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E9245-1343-FB70-D0CD-531AAE14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5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FDD34-AF9C-4D46-B54F-F48CCA96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FCF94-A02F-B642-9448-9FC3A9360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FB6B70-3366-C281-1356-D49601FAA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2F226-EBFF-DFA2-61A8-514CFB04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396F5-9135-7F95-F365-910DA87E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CB04E8-367C-ED97-21D4-B34664A7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66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A7ECD-D8F0-B6E3-3FB7-5E20A6BB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F6703E-B3E8-BDCD-4811-4CFA3C5F7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E3F1E7-6697-58D3-7A63-4D9CB17D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8A35E-DB48-6DC1-C4E0-9C129B2D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7C1FC9-6D1A-7CE1-43C6-CDE98779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C4C28-B3C1-E881-6B3F-79ED64B5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6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AF1F92-8DC0-36BE-FA38-9F9E4A3B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0C54F-EC74-0DA4-61C1-2FA250184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8702B-6D51-D931-CCE9-A11095360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511FC-5177-4E2E-992F-855A920DDD24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A4713-6C64-CD61-B787-E6654F0B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9DEAF-B64D-0EBC-C951-15C71748C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7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D418-96F5-251D-0FCD-59B2B79D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动态规划的一般要求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52225-0BE7-433A-5AA3-922034B08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、重叠子问题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不同的问题，可能都要求</a:t>
            </a:r>
            <a:r>
              <a:rPr lang="en-US" altLang="zh-CN" dirty="0"/>
              <a:t>1</a:t>
            </a:r>
            <a:r>
              <a:rPr lang="zh-CN" altLang="en-US" dirty="0"/>
              <a:t>个相同问题的解，即子问题之间是</a:t>
            </a:r>
            <a:r>
              <a:rPr lang="zh-CN" altLang="en-US" dirty="0">
                <a:solidFill>
                  <a:srgbClr val="FF0000"/>
                </a:solidFill>
              </a:rPr>
              <a:t>不独立的</a:t>
            </a:r>
            <a:r>
              <a:rPr lang="zh-CN" altLang="en-US" dirty="0"/>
              <a:t>，一个子问题在下一阶段决策中可能被</a:t>
            </a:r>
            <a:r>
              <a:rPr lang="zh-CN" altLang="en-US" dirty="0">
                <a:solidFill>
                  <a:srgbClr val="FF0000"/>
                </a:solidFill>
              </a:rPr>
              <a:t>多次使用到</a:t>
            </a:r>
            <a:r>
              <a:rPr lang="zh-CN" altLang="en-US" dirty="0"/>
              <a:t>。（该性质并不是动态规划适用的必要条件，但是如果没有这条性质，动态规划算法同其他算法相比就不具备优势）</a:t>
            </a:r>
          </a:p>
        </p:txBody>
      </p:sp>
    </p:spTree>
    <p:extLst>
      <p:ext uri="{BB962C8B-B14F-4D97-AF65-F5344CB8AC3E}">
        <p14:creationId xmlns:p14="http://schemas.microsoft.com/office/powerpoint/2010/main" val="119670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D418-96F5-251D-0FCD-59B2B79D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动态规划的一般要求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52225-0BE7-433A-5AA3-922034B08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、最优子结构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如果问题的最优解所包含的</a:t>
            </a:r>
            <a:r>
              <a:rPr lang="zh-CN" altLang="en-US" dirty="0">
                <a:solidFill>
                  <a:srgbClr val="FF0000"/>
                </a:solidFill>
              </a:rPr>
              <a:t>子问题的解也是最优</a:t>
            </a:r>
            <a:r>
              <a:rPr lang="zh-CN" altLang="en-US" dirty="0"/>
              <a:t>的，就称该问题具有最优子结构，即满足最优化原理。</a:t>
            </a:r>
          </a:p>
        </p:txBody>
      </p:sp>
    </p:spTree>
    <p:extLst>
      <p:ext uri="{BB962C8B-B14F-4D97-AF65-F5344CB8AC3E}">
        <p14:creationId xmlns:p14="http://schemas.microsoft.com/office/powerpoint/2010/main" val="231493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D418-96F5-251D-0FCD-59B2B79D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动态规划的一般要求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52225-0BE7-433A-5AA3-922034B08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、无后效性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即某阶段状态一旦确定，就不受这个状态以后决策的影响。也就是说，某状态以后的过程不会影响以前的状态，</a:t>
            </a:r>
            <a:r>
              <a:rPr lang="zh-CN" altLang="en-US" dirty="0">
                <a:solidFill>
                  <a:srgbClr val="FF0000"/>
                </a:solidFill>
              </a:rPr>
              <a:t>只与当前状态有关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8668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EDC04-1B5E-B5E8-D761-D205D0A6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74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动态规划与贪心算法的异同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1A2F9-ACA8-5092-2919-841527825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868"/>
            <a:ext cx="10515600" cy="5127095"/>
          </a:xfrm>
        </p:spPr>
        <p:txBody>
          <a:bodyPr>
            <a:normAutofit/>
          </a:bodyPr>
          <a:lstStyle/>
          <a:p>
            <a:r>
              <a:rPr lang="zh-CN" altLang="en-US" dirty="0"/>
              <a:t>同：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最优子结构</a:t>
            </a:r>
            <a:r>
              <a:rPr lang="zh-CN" altLang="en-US" dirty="0"/>
              <a:t>，动态规划是子问题的最优组合成全局最优，而贪心是局部最优推出全局最优，</a:t>
            </a:r>
            <a:endParaRPr lang="en-US" altLang="zh-CN" dirty="0"/>
          </a:p>
          <a:p>
            <a:r>
              <a:rPr lang="zh-CN" altLang="en-US" dirty="0"/>
              <a:t>异：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、动态规划中每一个状态一定是</a:t>
            </a:r>
            <a:r>
              <a:rPr lang="zh-CN" altLang="en-US" dirty="0">
                <a:solidFill>
                  <a:srgbClr val="FF0000"/>
                </a:solidFill>
              </a:rPr>
              <a:t>由上一个状态推导出来</a:t>
            </a:r>
            <a:r>
              <a:rPr lang="zh-CN" altLang="en-US" dirty="0"/>
              <a:t>的，贪心则没有状态推导，而是从局部直接选最优的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、动态规划</a:t>
            </a:r>
            <a:r>
              <a:rPr lang="zh-CN" altLang="en-US" dirty="0">
                <a:solidFill>
                  <a:srgbClr val="FF0000"/>
                </a:solidFill>
              </a:rPr>
              <a:t>会记录</a:t>
            </a:r>
            <a:r>
              <a:rPr lang="zh-CN" altLang="en-US" dirty="0"/>
              <a:t>之前的所有子问题最优解，而贪心</a:t>
            </a:r>
            <a:r>
              <a:rPr lang="zh-CN" altLang="en-US" dirty="0">
                <a:solidFill>
                  <a:srgbClr val="FF0000"/>
                </a:solidFill>
              </a:rPr>
              <a:t>不会记录</a:t>
            </a:r>
            <a:r>
              <a:rPr lang="zh-CN" altLang="en-US" dirty="0"/>
              <a:t>之前的最优解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、动态规划一般是</a:t>
            </a:r>
            <a:r>
              <a:rPr lang="zh-CN" altLang="en-US" dirty="0">
                <a:solidFill>
                  <a:srgbClr val="FF0000"/>
                </a:solidFill>
              </a:rPr>
              <a:t>自底向上</a:t>
            </a:r>
            <a:r>
              <a:rPr lang="zh-CN" altLang="en-US" dirty="0"/>
              <a:t>的递归求解，即枚举所有子问题并选择最优组合来求解原问题，而贪心算法则是</a:t>
            </a:r>
            <a:r>
              <a:rPr lang="zh-CN" altLang="en-US" dirty="0">
                <a:solidFill>
                  <a:srgbClr val="FF0000"/>
                </a:solidFill>
              </a:rPr>
              <a:t>自顶向下</a:t>
            </a:r>
            <a:r>
              <a:rPr lang="zh-CN" altLang="en-US" dirty="0"/>
              <a:t>的，每次选择当前最优的解法继而求解出问题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929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2D127-BE4E-7200-3CBC-13B8AB2D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900D1-9235-43FA-B9B8-4881DA6BC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1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EDC04-1B5E-B5E8-D761-D205D0A6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动态规划与贪心算法的异同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1A2F9-ACA8-5092-2919-841527825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总结：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动态规划和贪心算法都是一种递推算法；均有局部最优解来推导全局最优解；贪心算法每步决策都是由上一步推出来的，而动态规划则可能由之前的所有步一起推导。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5C88D35-0A71-BD6F-9008-951C24052B1F}"/>
              </a:ext>
            </a:extLst>
          </p:cNvPr>
          <p:cNvSpPr/>
          <p:nvPr/>
        </p:nvSpPr>
        <p:spPr>
          <a:xfrm>
            <a:off x="6874933" y="3711840"/>
            <a:ext cx="4995334" cy="25325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动态规划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6E49F23-1E32-E75D-1F30-4EF04B42FC9F}"/>
              </a:ext>
            </a:extLst>
          </p:cNvPr>
          <p:cNvSpPr/>
          <p:nvPr/>
        </p:nvSpPr>
        <p:spPr>
          <a:xfrm>
            <a:off x="8134349" y="4742152"/>
            <a:ext cx="2476501" cy="7511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贪心算法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04382C5-E1AD-E263-134F-72729FC6B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3" y="3257601"/>
            <a:ext cx="6036733" cy="305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45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364A10-7EC4-8600-A5A9-7D7031E6BC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096"/>
          <a:stretch/>
        </p:blipFill>
        <p:spPr>
          <a:xfrm>
            <a:off x="516887" y="1096067"/>
            <a:ext cx="7862320" cy="33912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7D7BC9-0B28-7397-7433-265D11AAC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667" y="578448"/>
            <a:ext cx="4133333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8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D7315C-B653-78C5-89EC-55B107F6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76" y="730894"/>
            <a:ext cx="11028788" cy="25541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428781-83E9-41AA-CEE1-EEADF0A87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09" y="3702693"/>
            <a:ext cx="9880796" cy="18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5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51403E-3A15-6079-18C3-EF79FF039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85" y="1029942"/>
            <a:ext cx="9874051" cy="36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6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11505</TotalTime>
  <Words>341</Words>
  <Application>Microsoft Office PowerPoint</Application>
  <PresentationFormat>宽屏</PresentationFormat>
  <Paragraphs>30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Office 主题​​</vt:lpstr>
      <vt:lpstr>动态规划的一般要求</vt:lpstr>
      <vt:lpstr>动态规划的一般要求</vt:lpstr>
      <vt:lpstr>动态规划的一般要求</vt:lpstr>
      <vt:lpstr>动态规划与贪心算法的异同</vt:lpstr>
      <vt:lpstr>PowerPoint 演示文稿</vt:lpstr>
      <vt:lpstr>动态规划与贪心算法的异同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俊桦 匡</dc:creator>
  <cp:lastModifiedBy>俊桦 匡</cp:lastModifiedBy>
  <cp:revision>75</cp:revision>
  <dcterms:created xsi:type="dcterms:W3CDTF">2023-07-28T04:58:25Z</dcterms:created>
  <dcterms:modified xsi:type="dcterms:W3CDTF">2023-08-26T06:12:58Z</dcterms:modified>
</cp:coreProperties>
</file>