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5765" y="310515"/>
            <a:ext cx="10168255" cy="61347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405" y="287655"/>
            <a:ext cx="7296150" cy="4238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2960" y="655955"/>
            <a:ext cx="109810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动规五部曲：</a:t>
            </a:r>
            <a:endParaRPr lang="zh-CN" altLang="en-US" sz="2400"/>
          </a:p>
          <a:p>
            <a:r>
              <a:rPr lang="en-US" altLang="zh-CN" sz="2400"/>
              <a:t>1</a:t>
            </a:r>
            <a:r>
              <a:rPr lang="zh-CN" altLang="en-US" sz="2400"/>
              <a:t>、确定</a:t>
            </a:r>
            <a:r>
              <a:rPr lang="en-US" altLang="zh-CN" sz="2400"/>
              <a:t>dp</a:t>
            </a:r>
            <a:r>
              <a:rPr lang="zh-CN" altLang="en-US" sz="2400"/>
              <a:t>数组：</a:t>
            </a:r>
            <a:r>
              <a:rPr lang="en-US" altLang="zh-CN" sz="2400"/>
              <a:t>dp[j]</a:t>
            </a:r>
            <a:r>
              <a:rPr lang="zh-CN" altLang="en-US" sz="2400"/>
              <a:t>表示连续和为</a:t>
            </a:r>
            <a:r>
              <a:rPr lang="en-US" altLang="zh-CN" sz="2400"/>
              <a:t>j</a:t>
            </a:r>
            <a:r>
              <a:rPr lang="zh-CN" altLang="en-US" sz="2400"/>
              <a:t>时，背包中物品质量的最大和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、确定递推公式：</a:t>
            </a:r>
            <a:r>
              <a:rPr lang="en-US" altLang="zh-CN" sz="2400"/>
              <a:t>dp[j] = max(dp[j],dp[j-stones[i]] + stones[i])</a:t>
            </a:r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、初始化</a:t>
            </a:r>
            <a:r>
              <a:rPr lang="en-US" altLang="zh-CN" sz="2400"/>
              <a:t>dp</a:t>
            </a:r>
            <a:r>
              <a:rPr lang="zh-CN" altLang="en-US" sz="2400"/>
              <a:t>数组：初始化成</a:t>
            </a:r>
            <a:r>
              <a:rPr lang="en-US" altLang="zh-CN" sz="2400"/>
              <a:t>0</a:t>
            </a:r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、确定遍历顺序：遍历列表时是顺序，遍历容量时是逆序（确保背包中的物体只使用一次）</a:t>
            </a:r>
            <a:endParaRPr lang="zh-CN" altLang="en-US" sz="2400"/>
          </a:p>
          <a:p>
            <a:r>
              <a:rPr lang="en-US" altLang="zh-CN" sz="2400"/>
              <a:t>5</a:t>
            </a:r>
            <a:r>
              <a:rPr lang="zh-CN" altLang="en-US" sz="2400"/>
              <a:t>、返回：</a:t>
            </a:r>
            <a:r>
              <a:rPr lang="en-US" altLang="zh-CN" sz="2400"/>
              <a:t>sum(stones) - 2*dp[sum/2]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441960" y="353631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stones = [2,7,4,1,8,1]</a:t>
            </a:r>
            <a:endParaRPr lang="en-US" altLang="zh-CN"/>
          </a:p>
          <a:p>
            <a:r>
              <a:rPr lang="en-US" altLang="zh-CN"/>
              <a:t>sum = 23  </a:t>
            </a:r>
            <a:endParaRPr lang="en-US" altLang="zh-CN"/>
          </a:p>
          <a:p>
            <a:r>
              <a:rPr lang="en-US" altLang="zh-CN"/>
              <a:t>target = sum/2 = 11  12</a:t>
            </a:r>
            <a:endParaRPr lang="en-US" altLang="zh-CN"/>
          </a:p>
          <a:p>
            <a:r>
              <a:rPr lang="en-US" altLang="zh-CN"/>
              <a:t>12-11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382010" y="419100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价值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重量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86155" y="55899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86155" y="60985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dp[1] = dp[1-1] + 15 = 15</a:t>
            </a:r>
            <a:endParaRPr lang="en-US" altLang="zh-CN"/>
          </a:p>
          <a:p>
            <a:r>
              <a:rPr lang="en-US" altLang="zh-CN"/>
              <a:t>dp[2] = dp[2-1] + 15 = 30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990590" y="60985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dp[2] = dp[2-1] + 15 = 15</a:t>
            </a:r>
            <a:endParaRPr lang="en-US" altLang="zh-CN"/>
          </a:p>
          <a:p>
            <a:r>
              <a:rPr lang="en-US" altLang="zh-CN"/>
              <a:t>dp[1] = dp[1-1] + 15 = 15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351a912c-afab-4e4e-a7c6-a6dc2906cab3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COMMONDATA" val="eyJoZGlkIjoiYmQwNGRiZTYxNTAyMmEyNWFiYzUwNDE4MWIzNjgxYm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54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咩咩~铭</cp:lastModifiedBy>
  <cp:revision>156</cp:revision>
  <dcterms:created xsi:type="dcterms:W3CDTF">2019-06-19T02:08:00Z</dcterms:created>
  <dcterms:modified xsi:type="dcterms:W3CDTF">2023-08-26T07:49:55Z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58D75236AAC54B128A99E6FF8C5A8E0D_11</vt:lpwstr>
  </property>
</Properties>
</file>