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E6F26-D165-0BB5-F2D3-72636FB38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EE0633-E5B2-0027-8FCE-44FD42A35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B5787-A44B-7FBD-13F6-5D3827B1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F044E-90BA-4DF0-7027-E95B3B70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8CA52-05DD-3215-7247-E1A9E147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2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392CC-5417-1003-F3A0-016C1110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7BC28D-559F-7B20-8E91-A247D638F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26967-31AD-F25D-A1DC-2DA51ECC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2F66B-0CF2-C889-AFD9-9531470D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3F24F-F5CD-4F76-851D-8BCBD1F3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4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F945A9-D1EA-FF71-7CAF-BC95465D9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ADBA90-F425-0534-DDBE-148036FCC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D6BCE-CF5B-8561-3BCA-6F1688C7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515DA-158E-F395-B9AF-D369D949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EE47E-E979-7BE8-70E0-C1DD39B9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9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5B0D8-1516-0564-FF4C-B3CCA75D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9F196-E316-CFB5-9C09-3BA48F97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2FF85-485E-E24C-1328-0800E5E4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CB03D-588D-8B5B-A8B4-2C1DDA8A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031B9-632A-21DA-6B74-0370D231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28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EC4B3-E593-0BDE-D8C0-DF8E543B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27D77C-E560-0102-797E-766485E7D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A4193-F8B6-DE26-FE9F-FE8951F1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A67F4-3C7E-88DC-47ED-80851E49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5771A-E8B9-E4FC-773B-84D2BF74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0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2A041-1B54-DAFA-CF7F-E5119AF1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FCDE4-7A2E-22D4-9A39-4816DA3FB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026EB8-EDAA-F595-3EF3-47ED2401B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18B5DE-5773-C5BE-B591-E2E1B3E3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6AF2B-E511-D913-C7CB-63F00946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0094BA-E721-27E7-92F7-DDCFA846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55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CC003-D489-61D1-B9B8-A6EB4BA6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3DCE1F-1B52-0F97-9F09-7EA83B299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C2E546-7235-AC2D-E815-0493A8748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A40B9A-3C0C-EA8B-A543-DD97B9258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CA2E02-4F2F-7A66-75E9-F02ED4BC6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882559-9B59-3107-FF0B-E66B7316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A7377B-AFC2-8156-98FC-6F0FA176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E8AAFF-8784-32B9-5B7E-A03165A1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77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79D8F-B165-FFE3-8C27-8CCDD335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2D36DA-5D3E-9AF2-D1E7-E883EE1C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AA24F4-3898-1F3D-6AD0-1139FC6B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24996-7851-2AD1-9983-E631A5F6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6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65F88A-5FDC-ED24-B3E6-9B831EE2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1B1791-52AD-C9E0-3217-55EE1C70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E9245-1343-FB70-D0CD-531AAE14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5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FDD34-AF9C-4D46-B54F-F48CCA96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FCF94-A02F-B642-9448-9FC3A9360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FB6B70-3366-C281-1356-D49601FAA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A2F226-EBFF-DFA2-61A8-514CFB04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396F5-9135-7F95-F365-910DA87E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CB04E8-367C-ED97-21D4-B34664A7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66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A7ECD-D8F0-B6E3-3FB7-5E20A6BB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F6703E-B3E8-BDCD-4811-4CFA3C5F7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E3F1E7-6697-58D3-7A63-4D9CB17DC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8A35E-DB48-6DC1-C4E0-9C129B2D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7C1FC9-6D1A-7CE1-43C6-CDE98779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C4C28-B3C1-E881-6B3F-79ED64B5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6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AF1F92-8DC0-36BE-FA38-9F9E4A3B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0C54F-EC74-0DA4-61C1-2FA250184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8702B-6D51-D931-CCE9-A11095360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511FC-5177-4E2E-992F-855A920DDD24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A4713-6C64-CD61-B787-E6654F0B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9DEAF-B64D-0EBC-C951-15C71748C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7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1B8C48-E669-1C53-6802-260AB2CB0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60" y="515144"/>
            <a:ext cx="9523613" cy="29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2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7DBB1A63-71F0-D8BA-7FDC-EF95D94CCCA7}"/>
              </a:ext>
            </a:extLst>
          </p:cNvPr>
          <p:cNvSpPr/>
          <p:nvPr/>
        </p:nvSpPr>
        <p:spPr>
          <a:xfrm>
            <a:off x="3076404" y="693221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0A81729-2FB5-5C3E-8CDC-CB3B49B71231}"/>
              </a:ext>
            </a:extLst>
          </p:cNvPr>
          <p:cNvSpPr/>
          <p:nvPr/>
        </p:nvSpPr>
        <p:spPr>
          <a:xfrm>
            <a:off x="1670936" y="1895487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88E7D60-FB4D-A8B6-98BB-91F1269034A3}"/>
              </a:ext>
            </a:extLst>
          </p:cNvPr>
          <p:cNvSpPr/>
          <p:nvPr/>
        </p:nvSpPr>
        <p:spPr>
          <a:xfrm>
            <a:off x="2331336" y="1302819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FD85A18-80BF-9A50-DE68-090B84501109}"/>
              </a:ext>
            </a:extLst>
          </p:cNvPr>
          <p:cNvSpPr/>
          <p:nvPr/>
        </p:nvSpPr>
        <p:spPr>
          <a:xfrm>
            <a:off x="2799767" y="3388822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6085476-8349-2700-6D06-9E98F5272ED1}"/>
              </a:ext>
            </a:extLst>
          </p:cNvPr>
          <p:cNvSpPr/>
          <p:nvPr/>
        </p:nvSpPr>
        <p:spPr>
          <a:xfrm>
            <a:off x="2162003" y="2543187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FB6FD3C-BFA0-BE82-A8EC-636442212FD4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2750488" y="1105146"/>
            <a:ext cx="397831" cy="26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77D7254-8D96-7748-1FF2-EB7E080C72C5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2090088" y="1714744"/>
            <a:ext cx="313163" cy="251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A7CA480-E5D7-6525-19BD-477CFB133AD9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2090088" y="2307412"/>
            <a:ext cx="143830" cy="30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720A627-566E-E224-F0A0-F8CE6EED0CA5}"/>
              </a:ext>
            </a:extLst>
          </p:cNvPr>
          <p:cNvCxnSpPr>
            <a:stCxn id="10" idx="5"/>
            <a:endCxn id="9" idx="1"/>
          </p:cNvCxnSpPr>
          <p:nvPr/>
        </p:nvCxnSpPr>
        <p:spPr>
          <a:xfrm>
            <a:off x="2581155" y="2955112"/>
            <a:ext cx="290527" cy="504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D7F9E4D2-8149-6039-ECA8-1991FDED94A0}"/>
              </a:ext>
            </a:extLst>
          </p:cNvPr>
          <p:cNvSpPr/>
          <p:nvPr/>
        </p:nvSpPr>
        <p:spPr>
          <a:xfrm>
            <a:off x="4591833" y="2197147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1B4A93D-A2B1-A274-1267-DFC9A208387F}"/>
              </a:ext>
            </a:extLst>
          </p:cNvPr>
          <p:cNvSpPr/>
          <p:nvPr/>
        </p:nvSpPr>
        <p:spPr>
          <a:xfrm>
            <a:off x="3842687" y="1412887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3CFAC49-0391-538B-B3E4-5CC4D2096BC1}"/>
              </a:ext>
            </a:extLst>
          </p:cNvPr>
          <p:cNvCxnSpPr>
            <a:stCxn id="20" idx="5"/>
            <a:endCxn id="19" idx="1"/>
          </p:cNvCxnSpPr>
          <p:nvPr/>
        </p:nvCxnSpPr>
        <p:spPr>
          <a:xfrm>
            <a:off x="4261839" y="1824812"/>
            <a:ext cx="401909" cy="44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BE443962-C88A-AF96-D7BE-1A40297086B0}"/>
              </a:ext>
            </a:extLst>
          </p:cNvPr>
          <p:cNvSpPr/>
          <p:nvPr/>
        </p:nvSpPr>
        <p:spPr>
          <a:xfrm>
            <a:off x="321466" y="3187700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846819A-DE34-5CA6-24A3-5BFAFFDB334A}"/>
              </a:ext>
            </a:extLst>
          </p:cNvPr>
          <p:cNvSpPr/>
          <p:nvPr/>
        </p:nvSpPr>
        <p:spPr>
          <a:xfrm>
            <a:off x="981866" y="2543187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7F8AADC-8559-D194-2F60-2A9362FDACB4}"/>
              </a:ext>
            </a:extLst>
          </p:cNvPr>
          <p:cNvCxnSpPr>
            <a:cxnSpLocks/>
            <a:stCxn id="23" idx="3"/>
            <a:endCxn id="22" idx="7"/>
          </p:cNvCxnSpPr>
          <p:nvPr/>
        </p:nvCxnSpPr>
        <p:spPr>
          <a:xfrm flipH="1">
            <a:off x="740618" y="2955112"/>
            <a:ext cx="313163" cy="303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4321140-2C2F-D066-C2EF-332992AAFADE}"/>
              </a:ext>
            </a:extLst>
          </p:cNvPr>
          <p:cNvCxnSpPr>
            <a:cxnSpLocks/>
            <a:stCxn id="6" idx="5"/>
            <a:endCxn id="20" idx="1"/>
          </p:cNvCxnSpPr>
          <p:nvPr/>
        </p:nvCxnSpPr>
        <p:spPr>
          <a:xfrm>
            <a:off x="3495556" y="1105146"/>
            <a:ext cx="419046" cy="378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B06CABE-C7BF-FB0B-ECA3-CFD3D13EE978}"/>
              </a:ext>
            </a:extLst>
          </p:cNvPr>
          <p:cNvCxnSpPr>
            <a:stCxn id="7" idx="3"/>
            <a:endCxn id="23" idx="7"/>
          </p:cNvCxnSpPr>
          <p:nvPr/>
        </p:nvCxnSpPr>
        <p:spPr>
          <a:xfrm flipH="1">
            <a:off x="1401018" y="2307412"/>
            <a:ext cx="341833" cy="30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5D11AEC-58C9-5F6D-AFDD-E80F529255FD}"/>
              </a:ext>
            </a:extLst>
          </p:cNvPr>
          <p:cNvSpPr txBox="1"/>
          <p:nvPr/>
        </p:nvSpPr>
        <p:spPr>
          <a:xfrm>
            <a:off x="5430033" y="1822472"/>
            <a:ext cx="30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nums</a:t>
            </a:r>
            <a:r>
              <a:rPr lang="en-US" altLang="zh-CN" dirty="0"/>
              <a:t>=[1,0,7,6,5,8,3,1,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615F51F-1726-7A3B-702D-AE2853DB9362}"/>
              </a:ext>
            </a:extLst>
          </p:cNvPr>
          <p:cNvSpPr txBox="1"/>
          <p:nvPr/>
        </p:nvSpPr>
        <p:spPr>
          <a:xfrm>
            <a:off x="5430033" y="621823"/>
            <a:ext cx="30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nums</a:t>
            </a:r>
            <a:r>
              <a:rPr lang="en-US" altLang="zh-CN" dirty="0"/>
              <a:t>=[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en-US" altLang="zh-CN" dirty="0"/>
              <a:t>,8,5,0,1,6,7,1,3]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7421AA4-3218-4295-FE01-A420AD8F25A0}"/>
              </a:ext>
            </a:extLst>
          </p:cNvPr>
          <p:cNvSpPr txBox="1"/>
          <p:nvPr/>
        </p:nvSpPr>
        <p:spPr>
          <a:xfrm>
            <a:off x="5430033" y="1148341"/>
            <a:ext cx="30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nums</a:t>
            </a:r>
            <a:r>
              <a:rPr lang="en-US" altLang="zh-CN" dirty="0"/>
              <a:t>=[1,0,5,6,7,8,9,1,3]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CEEB9F0-6488-BF10-3C2A-F9FA3DF0B376}"/>
              </a:ext>
            </a:extLst>
          </p:cNvPr>
          <p:cNvCxnSpPr/>
          <p:nvPr/>
        </p:nvCxnSpPr>
        <p:spPr>
          <a:xfrm>
            <a:off x="5317067" y="770467"/>
            <a:ext cx="0" cy="313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1E95ADC-4E69-5A52-4459-C4EA1302855A}"/>
              </a:ext>
            </a:extLst>
          </p:cNvPr>
          <p:cNvSpPr txBox="1"/>
          <p:nvPr/>
        </p:nvSpPr>
        <p:spPr>
          <a:xfrm>
            <a:off x="5447070" y="2770446"/>
            <a:ext cx="30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nums</a:t>
            </a:r>
            <a:r>
              <a:rPr lang="en-US" altLang="zh-CN" dirty="0"/>
              <a:t>=[1,2,6,7,9,4,2,5]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F6CBC62-FE6A-A058-34E4-77F05FD1830F}"/>
              </a:ext>
            </a:extLst>
          </p:cNvPr>
          <p:cNvSpPr/>
          <p:nvPr/>
        </p:nvSpPr>
        <p:spPr>
          <a:xfrm>
            <a:off x="8472133" y="3871422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1BDEC85-D507-3FBF-3C75-A8AE60450AFC}"/>
              </a:ext>
            </a:extLst>
          </p:cNvPr>
          <p:cNvSpPr/>
          <p:nvPr/>
        </p:nvSpPr>
        <p:spPr>
          <a:xfrm>
            <a:off x="7066665" y="5073688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51FF46D-7325-E4D9-360B-20080D42A629}"/>
              </a:ext>
            </a:extLst>
          </p:cNvPr>
          <p:cNvSpPr/>
          <p:nvPr/>
        </p:nvSpPr>
        <p:spPr>
          <a:xfrm>
            <a:off x="7727065" y="4481020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A6C3711-6E17-22F5-3C03-CA7BF21AB489}"/>
              </a:ext>
            </a:extLst>
          </p:cNvPr>
          <p:cNvCxnSpPr>
            <a:cxnSpLocks/>
            <a:stCxn id="57" idx="3"/>
            <a:endCxn id="59" idx="7"/>
          </p:cNvCxnSpPr>
          <p:nvPr/>
        </p:nvCxnSpPr>
        <p:spPr>
          <a:xfrm flipH="1">
            <a:off x="8146217" y="4283347"/>
            <a:ext cx="397831" cy="26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8A20A50-2DD1-A764-C0FA-E53AEF274972}"/>
              </a:ext>
            </a:extLst>
          </p:cNvPr>
          <p:cNvCxnSpPr>
            <a:cxnSpLocks/>
            <a:stCxn id="59" idx="3"/>
            <a:endCxn id="58" idx="7"/>
          </p:cNvCxnSpPr>
          <p:nvPr/>
        </p:nvCxnSpPr>
        <p:spPr>
          <a:xfrm flipH="1">
            <a:off x="7485817" y="4892945"/>
            <a:ext cx="313163" cy="251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49C459B7-0A64-43FC-2172-EF0686828E22}"/>
              </a:ext>
            </a:extLst>
          </p:cNvPr>
          <p:cNvSpPr/>
          <p:nvPr/>
        </p:nvSpPr>
        <p:spPr>
          <a:xfrm>
            <a:off x="9238416" y="4591088"/>
            <a:ext cx="491067" cy="48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38946213-E6D9-AFE2-7E35-7C386D830FD5}"/>
              </a:ext>
            </a:extLst>
          </p:cNvPr>
          <p:cNvCxnSpPr>
            <a:stCxn id="62" idx="5"/>
          </p:cNvCxnSpPr>
          <p:nvPr/>
        </p:nvCxnSpPr>
        <p:spPr>
          <a:xfrm>
            <a:off x="9657568" y="5003013"/>
            <a:ext cx="401909" cy="44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F23DCD0-0284-B3A7-64A1-F02E8A77F8A4}"/>
              </a:ext>
            </a:extLst>
          </p:cNvPr>
          <p:cNvCxnSpPr>
            <a:cxnSpLocks/>
            <a:stCxn id="57" idx="5"/>
            <a:endCxn id="62" idx="1"/>
          </p:cNvCxnSpPr>
          <p:nvPr/>
        </p:nvCxnSpPr>
        <p:spPr>
          <a:xfrm>
            <a:off x="8891285" y="4283347"/>
            <a:ext cx="419046" cy="378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6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09D250-6DD0-2DE0-99D4-D446BB05D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29" y="831457"/>
            <a:ext cx="7538972" cy="345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7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B5E85F-9D68-9CFC-7419-F5AEF6D4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60" y="1041505"/>
            <a:ext cx="9025283" cy="249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6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52C0D9-B15D-737B-2791-3CD925C4E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29" y="1172228"/>
            <a:ext cx="10809586" cy="248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3F8C6A-06CE-6793-B022-E5E41E488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4" y="1407856"/>
            <a:ext cx="11295491" cy="284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7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29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俊桦 匡</dc:creator>
  <cp:lastModifiedBy>俊桦 匡</cp:lastModifiedBy>
  <cp:revision>3</cp:revision>
  <dcterms:created xsi:type="dcterms:W3CDTF">2023-07-28T04:58:25Z</dcterms:created>
  <dcterms:modified xsi:type="dcterms:W3CDTF">2023-07-28T06:27:20Z</dcterms:modified>
</cp:coreProperties>
</file>