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147810" y="1332230"/>
          <a:ext cx="1725930" cy="419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30"/>
              </a:tblGrid>
              <a:tr h="838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8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8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8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88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5640" y="77660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给你一个字符串数组 tokens ，表示一个根据 逆波兰表示法 表示的算术表达式。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请你计算该表达式。返回一个表示表达式值的整数。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5640" y="292544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实例：</a:t>
            </a:r>
            <a:endParaRPr lang="zh-CN" altLang="en-US"/>
          </a:p>
          <a:p>
            <a:r>
              <a:rPr lang="zh-CN" altLang="en-US"/>
              <a:t>输入：tokens = ["2","1","+","3","*"]</a:t>
            </a:r>
            <a:endParaRPr lang="zh-CN" altLang="en-US"/>
          </a:p>
          <a:p>
            <a:r>
              <a:rPr lang="zh-CN" altLang="en-US"/>
              <a:t>输出：9</a:t>
            </a:r>
            <a:endParaRPr lang="zh-CN" altLang="en-US"/>
          </a:p>
          <a:p>
            <a:r>
              <a:rPr lang="zh-CN" altLang="en-US"/>
              <a:t>解释：该算式转化为常见的中缀算术表达式为：((2 + 1) * 3) = 9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3913505" y="5114290"/>
          <a:ext cx="960120" cy="72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/>
              </a:tblGrid>
              <a:tr h="720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313815" y="5114290"/>
          <a:ext cx="960120" cy="72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/>
              </a:tblGrid>
              <a:tr h="720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2736215" y="5113655"/>
          <a:ext cx="960120" cy="72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/>
              </a:tblGrid>
              <a:tr h="721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+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5342255" y="5113655"/>
          <a:ext cx="960120" cy="72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/>
              </a:tblGrid>
              <a:tr h="720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5"/>
            </p:custDataLst>
          </p:nvPr>
        </p:nvGraphicFramePr>
        <p:xfrm>
          <a:off x="6771640" y="5114290"/>
          <a:ext cx="960120" cy="72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/>
              </a:tblGrid>
              <a:tr h="720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*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5640" y="332740"/>
            <a:ext cx="859536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注意</a:t>
            </a:r>
            <a:r>
              <a:rPr lang="zh-CN" altLang="en-US"/>
              <a:t>要求：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两个整数之间的除法总是 向零截断 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但是在python的 b / a 会向下取整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比如 正数部分：</a:t>
            </a:r>
            <a:r>
              <a:rPr lang="en-US" altLang="zh-CN"/>
              <a:t>5 / 2 = 2;   </a:t>
            </a:r>
            <a:r>
              <a:rPr lang="zh-CN" altLang="en-US"/>
              <a:t>负数部分：-1 / 132 = -1。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解决方法： int(b / float(a))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5640" y="3122930"/>
            <a:ext cx="859536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注意</a:t>
            </a:r>
            <a:r>
              <a:rPr lang="zh-CN" altLang="en-US"/>
              <a:t>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tokens </a:t>
            </a:r>
            <a:r>
              <a:rPr lang="zh-CN" altLang="en-US"/>
              <a:t>列表里给的</a:t>
            </a:r>
            <a:r>
              <a:rPr lang="zh-CN" altLang="en-US"/>
              <a:t>是字符</a:t>
            </a:r>
            <a:r>
              <a:rPr lang="zh-CN" altLang="en-US"/>
              <a:t>类型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但经过运算后的数字存进栈中</a:t>
            </a:r>
            <a:r>
              <a:rPr lang="zh-CN" altLang="en-US"/>
              <a:t>是整型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所以进栈前要将字符型转化为整型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例：</a:t>
            </a:r>
            <a:r>
              <a:rPr lang="en-US" altLang="zh-CN">
                <a:solidFill>
                  <a:srgbClr val="FF0000"/>
                </a:solidFill>
              </a:rPr>
              <a:t>tokens = [“18”]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输出：</a:t>
            </a:r>
            <a:r>
              <a:rPr lang="en-US" altLang="zh-CN">
                <a:solidFill>
                  <a:srgbClr val="FF0000"/>
                </a:solidFill>
              </a:rPr>
              <a:t>18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若不转换类型，则输出</a:t>
            </a:r>
            <a:r>
              <a:rPr lang="en-US" altLang="zh-CN">
                <a:solidFill>
                  <a:srgbClr val="FF0000"/>
                </a:solidFill>
              </a:rPr>
              <a:t>”18“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75*56"/>
  <p:tag name="TABLE_ENDDRAG_RECT" val="215*402*75*56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COMMONDATA" val="eyJoZGlkIjoiYmQwNGRiZTYxNTAyMmEyNWFiYzUwNDE4MWIzNjgxYm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宽屏</PresentationFormat>
  <Paragraphs>34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咩咩~铭</cp:lastModifiedBy>
  <cp:revision>155</cp:revision>
  <dcterms:created xsi:type="dcterms:W3CDTF">2019-06-19T02:08:00Z</dcterms:created>
  <dcterms:modified xsi:type="dcterms:W3CDTF">2023-06-30T07:52:11Z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3076D011CCB24C2AB070ADBDBAD459FD_11</vt:lpwstr>
  </property>
</Properties>
</file>