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41B-6103-4C4E-B968-CD4D9D6AA9FF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5DB-58CD-4CC3-A810-7A8FFF4BD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3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41B-6103-4C4E-B968-CD4D9D6AA9FF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5DB-58CD-4CC3-A810-7A8FFF4BD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88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41B-6103-4C4E-B968-CD4D9D6AA9FF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5DB-58CD-4CC3-A810-7A8FFF4BD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5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41B-6103-4C4E-B968-CD4D9D6AA9FF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5DB-58CD-4CC3-A810-7A8FFF4BD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0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41B-6103-4C4E-B968-CD4D9D6AA9FF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5DB-58CD-4CC3-A810-7A8FFF4BD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9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41B-6103-4C4E-B968-CD4D9D6AA9FF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5DB-58CD-4CC3-A810-7A8FFF4BD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41B-6103-4C4E-B968-CD4D9D6AA9FF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5DB-58CD-4CC3-A810-7A8FFF4BD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3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41B-6103-4C4E-B968-CD4D9D6AA9FF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5DB-58CD-4CC3-A810-7A8FFF4BD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0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41B-6103-4C4E-B968-CD4D9D6AA9FF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5DB-58CD-4CC3-A810-7A8FFF4BD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3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41B-6103-4C4E-B968-CD4D9D6AA9FF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5DB-58CD-4CC3-A810-7A8FFF4BD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4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41B-6103-4C4E-B968-CD4D9D6AA9FF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5DB-58CD-4CC3-A810-7A8FFF4BD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4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6B41B-6103-4C4E-B968-CD4D9D6AA9FF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85DB-58CD-4CC3-A810-7A8FFF4BD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4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2906" y="2279343"/>
            <a:ext cx="8564969" cy="1649388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latin typeface="Berlin Sans FB Demi" panose="020E0802020502020306" pitchFamily="34" charset="0"/>
              </a:rPr>
              <a:t>watch out for bomb</a:t>
            </a:r>
            <a:endParaRPr lang="ko-KR" altLang="en-US" sz="7200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88819" y="5672470"/>
            <a:ext cx="311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콘텐츠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IT 20195129 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김소희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콘텐츠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IT 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20195221 </a:t>
            </a:r>
            <a:r>
              <a:rPr lang="ko-KR" altLang="en-US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이예진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스마트</a:t>
            </a:r>
            <a:r>
              <a:rPr lang="en-US" altLang="ko-KR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IoT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20195168 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박서정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8750" y="3928731"/>
            <a:ext cx="389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씨애랑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2020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소전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9838" y="2631557"/>
            <a:ext cx="1181338" cy="11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기획 의도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vr</a:t>
            </a:r>
            <a:r>
              <a:rPr lang="en-US" altLang="ko-KR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/</a:t>
            </a:r>
            <a:r>
              <a:rPr lang="en-US" altLang="ko-KR" sz="2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ar</a:t>
            </a:r>
            <a:r>
              <a:rPr lang="en-US" altLang="ko-KR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수업에서 배운 내용을 응용하여 내 손으로 만드는 결과물을 내보기 위함</a:t>
            </a:r>
            <a:r>
              <a:rPr lang="en-US" altLang="ko-KR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sz="2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18" y="3055089"/>
            <a:ext cx="2532800" cy="2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8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프로젝트 설명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게임 엔진 </a:t>
            </a:r>
            <a:r>
              <a:rPr lang="en-US" altLang="ko-KR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unity </a:t>
            </a:r>
            <a:r>
              <a:rPr lang="ko-KR" altLang="en-US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를 사용하여 구현</a:t>
            </a:r>
            <a:endParaRPr lang="en-US" altLang="ko-KR" sz="2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2d</a:t>
            </a:r>
            <a:r>
              <a:rPr lang="ko-KR" altLang="en-US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로 기획했으나 </a:t>
            </a:r>
            <a:r>
              <a:rPr lang="en-US" altLang="ko-KR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3d</a:t>
            </a:r>
            <a:r>
              <a:rPr lang="ko-KR" altLang="en-US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 작품에 더 어울려 </a:t>
            </a:r>
            <a:r>
              <a:rPr lang="en-US" altLang="ko-KR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3d</a:t>
            </a:r>
            <a:r>
              <a:rPr lang="ko-KR" altLang="en-US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로 바꿈</a:t>
            </a:r>
            <a:endParaRPr lang="en-US" altLang="ko-KR" sz="2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장애물을 피해 아이템을 획득하면 스코어가 올라감</a:t>
            </a:r>
            <a:endParaRPr lang="en-US" altLang="ko-KR" sz="2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최종 스코어는 플레이타임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+ </a:t>
            </a:r>
            <a:r>
              <a:rPr lang="ko-KR" altLang="en-US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아이템 획득에 따라 결정</a:t>
            </a:r>
            <a:endParaRPr lang="en-US" altLang="ko-KR" sz="2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605" y="2227521"/>
            <a:ext cx="1645968" cy="164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1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78712" y="1690688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플레이어 컨트롤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</a:t>
            </a:r>
            <a:r>
              <a:rPr lang="ko-KR" altLang="en-US" sz="16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매니져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총알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총알이 나오는 기둥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보석으로 총 </a:t>
            </a:r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다섯 가지 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스크립트로 게임을 구현하였다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플레이어 컨트롤에서는 플레이어의 움직임과 보석들을 먹을 수 있도록 구현하였고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보석을 먹게 되면 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Count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를 더해주고 화면에 띄울 수 있도록 하였다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</a:t>
            </a:r>
            <a:r>
              <a:rPr lang="ko-KR" altLang="en-US" sz="16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매니져에서는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스코어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시간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종료와 같은 </a:t>
            </a:r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것들을 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화면에 나타나게 할 수 있도록 구현하였고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게임이 종료되면 다시 시작할 수 있도록 하였다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총알에서는 총알이 일직선으로 </a:t>
            </a:r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날아가야 하기 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때문에 물리적 속성에서 중력을 받지 </a:t>
            </a:r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않게 하고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Tag Player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에 닿으면 플레이어가 죽도록 코드를 구현하였다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총알이 나오는 기둥에서는 총알 </a:t>
            </a:r>
            <a:r>
              <a:rPr lang="ko-KR" altLang="en-US" sz="16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프리펩과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6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스폰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변수를 이용해서 계속해서 총알이 나오도록 구현하였다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보석은 보석들이 </a:t>
            </a:r>
            <a:r>
              <a:rPr lang="ko-KR" altLang="en-US" sz="1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돌아갈 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수 있도록 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Rotate </a:t>
            </a:r>
            <a:r>
              <a:rPr lang="ko-KR" altLang="en-US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함수를 이용해 구현하였다</a:t>
            </a:r>
            <a:r>
              <a:rPr lang="en-US" altLang="ko-KR" sz="1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6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프로젝트 구현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15" y="281163"/>
            <a:ext cx="2367748" cy="13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어려웠던 점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893" y="2017011"/>
            <a:ext cx="1108621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주제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선정에 어려움이 있었다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구현하고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싶은 것들이 많아 한참을 고민했지만 결국에는 가장 기본적인 것을 구현하는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것부터가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중요하다고 생각해 이와 같은 게임을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구현하기로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결정하였다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또한 게임을 구현하면서 너무 어렵게만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생각하다 보니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생각하지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못한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부분에서 쉽게 코드를 구현 할 수 있었고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부족한 점은 팀원들과 서로 보완해가며 프로젝트를 진행하였다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2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역할 분담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이예진</a:t>
            </a:r>
            <a:r>
              <a:rPr lang="ko-KR" altLang="en-US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en-US" altLang="ko-KR" sz="2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물체가 여러 방향으로 이동하는 소스코드로써 구현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게임 화면을 구성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김소희</a:t>
            </a:r>
            <a:endParaRPr lang="en-US" altLang="ko-KR" sz="2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게임 중단 상황을 소스코드로 구현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플레이 시간과 점수가 화면에 보이도록 설정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박서정</a:t>
            </a:r>
            <a:endParaRPr lang="en-US" altLang="ko-KR" sz="2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장애물 구현 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물체를 향해 날아가도록 조정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발표 자료 제작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50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소감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이예진</a:t>
            </a:r>
            <a:r>
              <a:rPr lang="ko-KR" altLang="en-US" sz="2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en-US" altLang="ko-KR" sz="26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한 게임을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작게나마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구현함으로 수업에서 배운 내용을 적용하고 응용하는 과정에서 한 층 더 성장할 수 있었다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팀원들과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미니 프로젝트를 진행하는 과정에서 새로운 아이디어들을 이야기하고 토의하는 과정이 굉장히 도움이 많이 되었다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김소희</a:t>
            </a:r>
            <a:endParaRPr lang="en-US" altLang="ko-KR" sz="26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현재 </a:t>
            </a:r>
            <a:r>
              <a:rPr lang="ko-KR" altLang="en-US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유니티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수업을 듣고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있었지만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게임을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만드는 게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신기했지만 딱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그 정도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그렇게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관심 있는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부분은 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아니었다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하지만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이번 전시회를 준비하면서 </a:t>
            </a:r>
            <a:r>
              <a:rPr lang="ko-KR" altLang="en-US" sz="20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유니티에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대해 공부하면서 이걸로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무언가를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만들어보고 싶을 정도로 많은 관심이 생겼다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아직은 모르는 부분이 더 많고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서툴지만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더 공부해서 새로운 것을 만들어보고 싶다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박서정</a:t>
            </a:r>
            <a:endParaRPr lang="en-US" altLang="ko-KR" sz="26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유니티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수업을 수강하지 않아 어려움을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느꼈지만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친구들의 도움으로 입문은 확실히 했다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이번 프로젝트를 완성하면서 뭐하나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대충할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수 있는 것이 없구나 생각했다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특히 물리적인 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차원 공간에서의 움직임에 대한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이해를 위해 지금까지 배운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수학 </a:t>
            </a:r>
            <a:r>
              <a:rPr lang="ko-KR" altLang="en-US" sz="20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기초과목이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필요하다는 점을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알게 된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것이 가장 </a:t>
            </a:r>
            <a:r>
              <a:rPr lang="ko-KR" altLang="en-US" sz="20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와닿는다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63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2906" y="2279343"/>
            <a:ext cx="8564969" cy="1649388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latin typeface="Berlin Sans FB Demi" panose="020E0802020502020306" pitchFamily="34" charset="0"/>
              </a:rPr>
              <a:t>Thank you</a:t>
            </a:r>
            <a:endParaRPr lang="ko-KR" altLang="en-US" sz="7200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88819" y="5672470"/>
            <a:ext cx="311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콘텐츠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IT 20195129 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김소희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콘텐츠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IT 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20195221 </a:t>
            </a:r>
            <a:r>
              <a:rPr lang="ko-KR" altLang="en-US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이예진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스마트</a:t>
            </a:r>
            <a:r>
              <a:rPr lang="en-US" altLang="ko-KR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IoT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20195168 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박서정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8750" y="3928731"/>
            <a:ext cx="389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씨애랑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2020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소전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1679" y="2658139"/>
            <a:ext cx="1181338" cy="11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420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나눔명조</vt:lpstr>
      <vt:lpstr>맑은 고딕</vt:lpstr>
      <vt:lpstr>Arial</vt:lpstr>
      <vt:lpstr>Berlin Sans FB Demi</vt:lpstr>
      <vt:lpstr>Office 테마</vt:lpstr>
      <vt:lpstr>watch out for bomb</vt:lpstr>
      <vt:lpstr>기획 의도</vt:lpstr>
      <vt:lpstr>프로젝트 설명</vt:lpstr>
      <vt:lpstr>프로젝트 구현</vt:lpstr>
      <vt:lpstr>어려웠던 점</vt:lpstr>
      <vt:lpstr>역할 분담</vt:lpstr>
      <vt:lpstr>소감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runner</dc:title>
  <dc:creator>박서정</dc:creator>
  <cp:lastModifiedBy>박서정</cp:lastModifiedBy>
  <cp:revision>25</cp:revision>
  <dcterms:created xsi:type="dcterms:W3CDTF">2020-11-04T07:35:26Z</dcterms:created>
  <dcterms:modified xsi:type="dcterms:W3CDTF">2020-11-28T10:24:09Z</dcterms:modified>
</cp:coreProperties>
</file>