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23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5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8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5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4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8F5D-DB83-4D9A-86B3-D851BC6E6E63}" type="datetimeFigureOut">
              <a:rPr lang="ko-KR" altLang="en-US" smtClean="0"/>
              <a:t>2021-10-05-Tue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215B-7621-430E-8870-33DC0249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6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C6EFFA-8F74-4AE8-897C-18C8BAF4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38239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김현민</dc:creator>
  <cp:lastModifiedBy>김현민</cp:lastModifiedBy>
  <cp:revision>4</cp:revision>
  <dcterms:created xsi:type="dcterms:W3CDTF">2021-10-01T00:41:30Z</dcterms:created>
  <dcterms:modified xsi:type="dcterms:W3CDTF">2021-10-05T12:54:47Z</dcterms:modified>
</cp:coreProperties>
</file>