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5296" autoAdjust="0"/>
  </p:normalViewPr>
  <p:slideViewPr>
    <p:cSldViewPr snapToGrid="0">
      <p:cViewPr>
        <p:scale>
          <a:sx n="200" d="100"/>
          <a:sy n="200" d="100"/>
        </p:scale>
        <p:origin x="-936" y="-2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95ED2-A057-40BF-86FA-837488A4DAEB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63B90-BFB8-49E8-83C1-DE3E06991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8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3B90-BFB8-49E8-83C1-DE3E069917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9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3B90-BFB8-49E8-83C1-DE3E069917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4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7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5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6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5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7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3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7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2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FB62-2F64-4914-84A5-3D14E984143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EFA4-786D-48B6-8709-3C63268A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Switch 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3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스위치의 작동이 인식되도록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확인은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통해서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1-1. </a:t>
            </a:r>
            <a:r>
              <a:rPr lang="ko-KR" altLang="en-US" dirty="0" smtClean="0"/>
              <a:t>스위치 </a:t>
            </a:r>
            <a:r>
              <a:rPr lang="en-US" altLang="ko-KR" dirty="0" smtClean="0"/>
              <a:t>pinout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vivado</a:t>
            </a:r>
            <a:r>
              <a:rPr lang="en-US" altLang="ko-KR" dirty="0" smtClean="0"/>
              <a:t> ide </a:t>
            </a:r>
            <a:r>
              <a:rPr lang="ko-KR" altLang="en-US" dirty="0" smtClean="0"/>
              <a:t>상에서 </a:t>
            </a:r>
            <a:r>
              <a:rPr lang="en-US" altLang="ko-KR" dirty="0" err="1" smtClean="0"/>
              <a:t>ip</a:t>
            </a:r>
            <a:r>
              <a:rPr lang="ko-KR" altLang="en-US" dirty="0"/>
              <a:t>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에 매칭한다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1-2. LED pinout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vivado</a:t>
            </a:r>
            <a:r>
              <a:rPr lang="en-US" altLang="ko-KR" dirty="0" smtClean="0"/>
              <a:t> ide </a:t>
            </a:r>
            <a:r>
              <a:rPr lang="ko-KR" altLang="en-US" dirty="0" smtClean="0"/>
              <a:t>상에서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module</a:t>
            </a:r>
            <a:r>
              <a:rPr lang="ko-KR" altLang="en-US" dirty="0" smtClean="0"/>
              <a:t>에 매칭한다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Clock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제어 레지스터가 동기화된 동작을 수행하도록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46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ZCU104 Pinout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1247" y="1825625"/>
            <a:ext cx="4555505" cy="4351338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/>
              <a:t>ZCU 104</a:t>
            </a:r>
            <a:r>
              <a:rPr lang="ko-KR" altLang="en-US" dirty="0" smtClean="0"/>
              <a:t>는 여러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를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4posDIP </a:t>
            </a:r>
            <a:r>
              <a:rPr lang="ko-KR" altLang="en-US" dirty="0" smtClean="0"/>
              <a:t>스위치와 파란색 박스의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사용한다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4937" y="3333510"/>
            <a:ext cx="416689" cy="23149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H="1">
            <a:off x="1956121" y="2835798"/>
            <a:ext cx="642612" cy="47456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40039"/>
            <a:ext cx="5181600" cy="35225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ZCU104 Pinout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/>
              <a:t>ZCU 104</a:t>
            </a:r>
            <a:r>
              <a:rPr lang="ko-KR" altLang="en-US" dirty="0" smtClean="0"/>
              <a:t>는 여러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를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4posDIP </a:t>
            </a:r>
            <a:r>
              <a:rPr lang="ko-KR" altLang="en-US" dirty="0" smtClean="0"/>
              <a:t>스위치와 파란색 박스의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사용한다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flipH="1">
            <a:off x="896075" y="2696902"/>
            <a:ext cx="5041738" cy="729204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6075" y="4965539"/>
            <a:ext cx="5041738" cy="7970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896075" y="3629025"/>
            <a:ext cx="5041738" cy="195263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8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ZCU104 Clock Generator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7014"/>
            <a:ext cx="5181600" cy="292856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25MHz </a:t>
            </a:r>
            <a:r>
              <a:rPr lang="en-US" altLang="ko-KR" dirty="0" err="1" smtClean="0"/>
              <a:t>Xtal</a:t>
            </a:r>
            <a:r>
              <a:rPr lang="ko-KR" altLang="en-US" dirty="0" smtClean="0"/>
              <a:t>에서 출력되는 </a:t>
            </a:r>
            <a:r>
              <a:rPr lang="ko-KR" altLang="en-US" dirty="0" err="1" smtClean="0"/>
              <a:t>발진신호로</a:t>
            </a:r>
            <a:r>
              <a:rPr lang="ko-KR" altLang="en-US" dirty="0" smtClean="0"/>
              <a:t> 구동되는 </a:t>
            </a:r>
            <a:r>
              <a:rPr lang="en-US" altLang="ko-KR" dirty="0" smtClean="0"/>
              <a:t>Clock Generator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03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118</Words>
  <Application>Microsoft Office PowerPoint</Application>
  <PresentationFormat>와이드스크린</PresentationFormat>
  <Paragraphs>17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Switch Test</vt:lpstr>
      <vt:lpstr>목표</vt:lpstr>
      <vt:lpstr>1. ZCU104 Pinout</vt:lpstr>
      <vt:lpstr>1. ZCU104 Pinout</vt:lpstr>
      <vt:lpstr>2. ZCU104 Clock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Test</dc:title>
  <dc:creator>User</dc:creator>
  <cp:lastModifiedBy>User</cp:lastModifiedBy>
  <cp:revision>18</cp:revision>
  <dcterms:created xsi:type="dcterms:W3CDTF">2023-03-05T08:23:05Z</dcterms:created>
  <dcterms:modified xsi:type="dcterms:W3CDTF">2023-03-05T10:19:36Z</dcterms:modified>
</cp:coreProperties>
</file>