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64" r:id="rId7"/>
    <p:sldId id="295" r:id="rId8"/>
    <p:sldId id="298" r:id="rId9"/>
    <p:sldId id="296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9" r:id="rId20"/>
    <p:sldId id="308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0D842-95D5-43F5-AEBB-E56349D72BAE}" v="35" dt="2021-11-09T23:16:57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0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hang Jiang" userId="8d3c08a1-d788-4e2f-ac8b-e52698b3e873" providerId="ADAL" clId="{2900D842-95D5-43F5-AEBB-E56349D72BAE}"/>
    <pc:docChg chg="undo custSel addSld delSld modSld sldOrd">
      <pc:chgData name="Kaihang Jiang" userId="8d3c08a1-d788-4e2f-ac8b-e52698b3e873" providerId="ADAL" clId="{2900D842-95D5-43F5-AEBB-E56349D72BAE}" dt="2021-11-09T23:19:32.446" v="321" actId="313"/>
      <pc:docMkLst>
        <pc:docMk/>
      </pc:docMkLst>
      <pc:sldChg chg="addSp modSp mod">
        <pc:chgData name="Kaihang Jiang" userId="8d3c08a1-d788-4e2f-ac8b-e52698b3e873" providerId="ADAL" clId="{2900D842-95D5-43F5-AEBB-E56349D72BAE}" dt="2021-10-27T23:28:32.345" v="40"/>
        <pc:sldMkLst>
          <pc:docMk/>
          <pc:sldMk cId="1642425379" sldId="256"/>
        </pc:sldMkLst>
        <pc:spChg chg="mod">
          <ac:chgData name="Kaihang Jiang" userId="8d3c08a1-d788-4e2f-ac8b-e52698b3e873" providerId="ADAL" clId="{2900D842-95D5-43F5-AEBB-E56349D72BAE}" dt="2021-10-27T23:28:22.003" v="39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Kaihang Jiang" userId="8d3c08a1-d788-4e2f-ac8b-e52698b3e873" providerId="ADAL" clId="{2900D842-95D5-43F5-AEBB-E56349D72BAE}" dt="2021-10-27T23:28:07.973" v="16" actId="20577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Kaihang Jiang" userId="8d3c08a1-d788-4e2f-ac8b-e52698b3e873" providerId="ADAL" clId="{2900D842-95D5-43F5-AEBB-E56349D72BAE}" dt="2021-10-27T23:28:32.345" v="40"/>
          <ac:picMkLst>
            <pc:docMk/>
            <pc:sldMk cId="1642425379" sldId="256"/>
            <ac:picMk id="4" creationId="{B1270CD6-E83E-4982-9739-00FCEB31811C}"/>
          </ac:picMkLst>
        </pc:picChg>
      </pc:sldChg>
      <pc:sldChg chg="del ord">
        <pc:chgData name="Kaihang Jiang" userId="8d3c08a1-d788-4e2f-ac8b-e52698b3e873" providerId="ADAL" clId="{2900D842-95D5-43F5-AEBB-E56349D72BAE}" dt="2021-11-09T23:10:57.719" v="210" actId="47"/>
        <pc:sldMkLst>
          <pc:docMk/>
          <pc:sldMk cId="707789176" sldId="258"/>
        </pc:sldMkLst>
      </pc:sldChg>
      <pc:sldChg chg="del">
        <pc:chgData name="Kaihang Jiang" userId="8d3c08a1-d788-4e2f-ac8b-e52698b3e873" providerId="ADAL" clId="{2900D842-95D5-43F5-AEBB-E56349D72BAE}" dt="2021-10-27T23:33:44.630" v="124" actId="47"/>
        <pc:sldMkLst>
          <pc:docMk/>
          <pc:sldMk cId="566997565" sldId="260"/>
        </pc:sldMkLst>
      </pc:sldChg>
      <pc:sldChg chg="del ord">
        <pc:chgData name="Kaihang Jiang" userId="8d3c08a1-d788-4e2f-ac8b-e52698b3e873" providerId="ADAL" clId="{2900D842-95D5-43F5-AEBB-E56349D72BAE}" dt="2021-10-27T23:33:24.386" v="122" actId="47"/>
        <pc:sldMkLst>
          <pc:docMk/>
          <pc:sldMk cId="1738561688" sldId="261"/>
        </pc:sldMkLst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1593920805" sldId="262"/>
        </pc:sldMkLst>
      </pc:sldChg>
      <pc:sldChg chg="delSp modSp mod ord">
        <pc:chgData name="Kaihang Jiang" userId="8d3c08a1-d788-4e2f-ac8b-e52698b3e873" providerId="ADAL" clId="{2900D842-95D5-43F5-AEBB-E56349D72BAE}" dt="2021-11-09T23:10:48.459" v="209" actId="313"/>
        <pc:sldMkLst>
          <pc:docMk/>
          <pc:sldMk cId="1346372204" sldId="264"/>
        </pc:sldMkLst>
        <pc:spChg chg="mod">
          <ac:chgData name="Kaihang Jiang" userId="8d3c08a1-d788-4e2f-ac8b-e52698b3e873" providerId="ADAL" clId="{2900D842-95D5-43F5-AEBB-E56349D72BAE}" dt="2021-11-09T23:10:48.459" v="209" actId="313"/>
          <ac:spMkLst>
            <pc:docMk/>
            <pc:sldMk cId="1346372204" sldId="264"/>
            <ac:spMk id="2" creationId="{537E1C88-627C-4655-A4FB-0BB02EDB078A}"/>
          </ac:spMkLst>
        </pc:spChg>
        <pc:spChg chg="del mod">
          <ac:chgData name="Kaihang Jiang" userId="8d3c08a1-d788-4e2f-ac8b-e52698b3e873" providerId="ADAL" clId="{2900D842-95D5-43F5-AEBB-E56349D72BAE}" dt="2021-10-27T23:30:58.598" v="84" actId="478"/>
          <ac:spMkLst>
            <pc:docMk/>
            <pc:sldMk cId="1346372204" sldId="264"/>
            <ac:spMk id="3" creationId="{033634FE-ADF0-4BC3-A0A9-447EA9DD096B}"/>
          </ac:spMkLst>
        </pc:spChg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2121178069" sldId="266"/>
        </pc:sldMkLst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4151694508" sldId="268"/>
        </pc:sldMkLst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1472106130" sldId="270"/>
        </pc:sldMkLst>
      </pc:sldChg>
      <pc:sldChg chg="del">
        <pc:chgData name="Kaihang Jiang" userId="8d3c08a1-d788-4e2f-ac8b-e52698b3e873" providerId="ADAL" clId="{2900D842-95D5-43F5-AEBB-E56349D72BAE}" dt="2021-10-27T23:33:44.630" v="124" actId="47"/>
        <pc:sldMkLst>
          <pc:docMk/>
          <pc:sldMk cId="920173932" sldId="275"/>
        </pc:sldMkLst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2436493926" sldId="276"/>
        </pc:sldMkLst>
      </pc:sldChg>
      <pc:sldChg chg="addSp delSp modSp mod chgLayout">
        <pc:chgData name="Kaihang Jiang" userId="8d3c08a1-d788-4e2f-ac8b-e52698b3e873" providerId="ADAL" clId="{2900D842-95D5-43F5-AEBB-E56349D72BAE}" dt="2021-11-09T23:10:42.689" v="208" actId="20577"/>
        <pc:sldMkLst>
          <pc:docMk/>
          <pc:sldMk cId="2243494996" sldId="277"/>
        </pc:sldMkLst>
        <pc:spChg chg="mod ord">
          <ac:chgData name="Kaihang Jiang" userId="8d3c08a1-d788-4e2f-ac8b-e52698b3e873" providerId="ADAL" clId="{2900D842-95D5-43F5-AEBB-E56349D72BAE}" dt="2021-11-09T23:10:42.689" v="208" actId="20577"/>
          <ac:spMkLst>
            <pc:docMk/>
            <pc:sldMk cId="2243494996" sldId="277"/>
            <ac:spMk id="2" creationId="{6719F29B-F233-48AF-8261-F33A4E079E3E}"/>
          </ac:spMkLst>
        </pc:spChg>
        <pc:spChg chg="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" creationId="{35E3EA69-4E0E-41BD-8095-A124225A2647}"/>
          </ac:spMkLst>
        </pc:spChg>
        <pc:spChg chg="mod ord">
          <ac:chgData name="Kaihang Jiang" userId="8d3c08a1-d788-4e2f-ac8b-e52698b3e873" providerId="ADAL" clId="{2900D842-95D5-43F5-AEBB-E56349D72BAE}" dt="2021-10-27T23:29:15.715" v="44" actId="700"/>
          <ac:spMkLst>
            <pc:docMk/>
            <pc:sldMk cId="2243494996" sldId="277"/>
            <ac:spMk id="4" creationId="{328F602C-7F98-4C02-99D4-ED65E00D66A4}"/>
          </ac:spMkLst>
        </pc:spChg>
        <pc:spChg chg="mod ord">
          <ac:chgData name="Kaihang Jiang" userId="8d3c08a1-d788-4e2f-ac8b-e52698b3e873" providerId="ADAL" clId="{2900D842-95D5-43F5-AEBB-E56349D72BAE}" dt="2021-10-27T23:29:15.715" v="44" actId="700"/>
          <ac:spMkLst>
            <pc:docMk/>
            <pc:sldMk cId="2243494996" sldId="277"/>
            <ac:spMk id="5" creationId="{AF29EA23-F34E-486A-B8B2-0C3019266975}"/>
          </ac:spMkLst>
        </pc:spChg>
        <pc:spChg chg="mod ord">
          <ac:chgData name="Kaihang Jiang" userId="8d3c08a1-d788-4e2f-ac8b-e52698b3e873" providerId="ADAL" clId="{2900D842-95D5-43F5-AEBB-E56349D72BAE}" dt="2021-10-27T23:29:15.715" v="44" actId="700"/>
          <ac:spMkLst>
            <pc:docMk/>
            <pc:sldMk cId="2243494996" sldId="277"/>
            <ac:spMk id="6" creationId="{B69DF042-37C5-4E09-AA4C-AA66649C9533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7" creationId="{01FF573E-4119-49AC-855F-2D750A4A3FEE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8" creationId="{1628BE65-E7B7-4A15-8570-D37AF2694559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9" creationId="{336395CC-B61A-4A5C-BC84-BBA634493025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0" creationId="{43F9D088-37BB-46F1-91B2-4A73F1D8CBE7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1" creationId="{73A1FA54-FCE0-4A42-8E15-C08E6CBA04C7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2" creationId="{4D232CDE-1932-4DAF-8C00-8F590B95BC9C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3" creationId="{3ACD9DED-B901-4426-A2E6-F56BACC64FCF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4" creationId="{4550E82C-081C-4563-8863-05C12A1C1AE3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5" creationId="{A75A2242-3306-4E1D-9F32-BFC9E3303E54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6" creationId="{D57F9FFB-D45A-4A8F-8E30-F34C30BE1EA8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7" creationId="{97D5A37C-48AD-4FCC-AA92-09BD0E3C19A2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8" creationId="{7BDF8104-225F-44C7-9E8D-3C03151245D5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19" creationId="{9287DC67-71AC-4C5E-A0F9-D9B1E1E0A51B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0" creationId="{06CCBF99-5CFF-4BC4-8956-37614C6AA518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1" creationId="{78FA88AB-81BB-485D-8C72-DAE6F508BBFD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2" creationId="{C17A1535-3E13-477D-AF50-2BBFA0490D71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3" creationId="{9C5083EF-3070-494C-B542-6051E190D34A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4" creationId="{428EEF77-2F7D-4124-A2D7-D191DF85CBF7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5" creationId="{A79DB468-7927-4750-9461-48A8F6166B03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6" creationId="{FD9A5E69-C1E2-401E-93BE-4C2B59B98F64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7" creationId="{FB823044-8775-4171-9FDE-17BCBEDFF092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8" creationId="{84ECDA68-8663-4549-A44C-1D19AB746961}"/>
          </ac:spMkLst>
        </pc:spChg>
        <pc:spChg chg="add del mod ord">
          <ac:chgData name="Kaihang Jiang" userId="8d3c08a1-d788-4e2f-ac8b-e52698b3e873" providerId="ADAL" clId="{2900D842-95D5-43F5-AEBB-E56349D72BAE}" dt="2021-10-27T23:29:07.476" v="43" actId="700"/>
          <ac:spMkLst>
            <pc:docMk/>
            <pc:sldMk cId="2243494996" sldId="277"/>
            <ac:spMk id="29" creationId="{5D617D37-0FA9-4DFC-9C9E-38EACE5BB029}"/>
          </ac:spMkLst>
        </pc:spChg>
        <pc:spChg chg="add del mod ord">
          <ac:chgData name="Kaihang Jiang" userId="8d3c08a1-d788-4e2f-ac8b-e52698b3e873" providerId="ADAL" clId="{2900D842-95D5-43F5-AEBB-E56349D72BAE}" dt="2021-10-27T23:30:13.802" v="64" actId="478"/>
          <ac:spMkLst>
            <pc:docMk/>
            <pc:sldMk cId="2243494996" sldId="277"/>
            <ac:spMk id="30" creationId="{3E1A212B-4A25-466F-BFC5-BA5615A54EB7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1" creationId="{924CF6DE-A710-4E50-BC25-980DE50110F0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2" creationId="{1F6C898B-8757-4A30-BFDF-52EDAB90E035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3" creationId="{8F3AA9C2-BF6F-47DA-97E6-5956225D8953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4" creationId="{1C392176-3DE0-4E92-AB2B-7260A36170C6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5" creationId="{81DCF523-F0B3-4775-9293-1FDE58FE48E7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6" creationId="{5857C9CE-E25B-434A-B3A4-97765927809D}"/>
          </ac:spMkLst>
        </pc:spChg>
        <pc:spChg chg="add del mod ord">
          <ac:chgData name="Kaihang Jiang" userId="8d3c08a1-d788-4e2f-ac8b-e52698b3e873" providerId="ADAL" clId="{2900D842-95D5-43F5-AEBB-E56349D72BAE}" dt="2021-10-27T23:30:16.707" v="65" actId="478"/>
          <ac:spMkLst>
            <pc:docMk/>
            <pc:sldMk cId="2243494996" sldId="277"/>
            <ac:spMk id="37" creationId="{781C50E7-0D44-4EEE-A79B-D3777F831954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8" creationId="{A1153372-1E7C-4152-98E1-FAC544A94CE8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39" creationId="{028FB4E9-6575-44E0-B78F-2D5CAE63FFFC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40" creationId="{0E6E40DE-9148-4803-A529-6A77ED0DA9FE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41" creationId="{162194D9-9772-4DCE-A287-B7657B65C930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42" creationId="{067A5523-CFC5-4FB7-8127-6668F6AE93BD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43" creationId="{61AB0592-18E5-432D-B576-4EEEEB28C86E}"/>
          </ac:spMkLst>
        </pc:spChg>
        <pc:spChg chg="add del mod ord">
          <ac:chgData name="Kaihang Jiang" userId="8d3c08a1-d788-4e2f-ac8b-e52698b3e873" providerId="ADAL" clId="{2900D842-95D5-43F5-AEBB-E56349D72BAE}" dt="2021-10-27T23:30:20.413" v="66" actId="478"/>
          <ac:spMkLst>
            <pc:docMk/>
            <pc:sldMk cId="2243494996" sldId="277"/>
            <ac:spMk id="44" creationId="{612E6E53-A87C-429E-BC9C-FBC3EF799B96}"/>
          </ac:spMkLst>
        </pc:spChg>
        <pc:spChg chg="add del mod">
          <ac:chgData name="Kaihang Jiang" userId="8d3c08a1-d788-4e2f-ac8b-e52698b3e873" providerId="ADAL" clId="{2900D842-95D5-43F5-AEBB-E56349D72BAE}" dt="2021-10-27T23:29:53.479" v="57"/>
          <ac:spMkLst>
            <pc:docMk/>
            <pc:sldMk cId="2243494996" sldId="277"/>
            <ac:spMk id="45" creationId="{ED8D729D-340A-4EF3-881E-B3F0FBEAE9CC}"/>
          </ac:spMkLst>
        </pc:spChg>
        <pc:spChg chg="add del mod">
          <ac:chgData name="Kaihang Jiang" userId="8d3c08a1-d788-4e2f-ac8b-e52698b3e873" providerId="ADAL" clId="{2900D842-95D5-43F5-AEBB-E56349D72BAE}" dt="2021-10-27T23:29:53.479" v="57"/>
          <ac:spMkLst>
            <pc:docMk/>
            <pc:sldMk cId="2243494996" sldId="277"/>
            <ac:spMk id="46" creationId="{ABC6D3CB-6AC6-4680-9844-0FBB6AB95B06}"/>
          </ac:spMkLst>
        </pc:spChg>
        <pc:spChg chg="add del mod">
          <ac:chgData name="Kaihang Jiang" userId="8d3c08a1-d788-4e2f-ac8b-e52698b3e873" providerId="ADAL" clId="{2900D842-95D5-43F5-AEBB-E56349D72BAE}" dt="2021-10-27T23:29:53.479" v="57"/>
          <ac:spMkLst>
            <pc:docMk/>
            <pc:sldMk cId="2243494996" sldId="277"/>
            <ac:spMk id="47" creationId="{7A051EFE-F2DC-4A90-BCFE-081B3119291F}"/>
          </ac:spMkLst>
        </pc:spChg>
        <pc:spChg chg="add del mod">
          <ac:chgData name="Kaihang Jiang" userId="8d3c08a1-d788-4e2f-ac8b-e52698b3e873" providerId="ADAL" clId="{2900D842-95D5-43F5-AEBB-E56349D72BAE}" dt="2021-10-27T23:29:53.479" v="57"/>
          <ac:spMkLst>
            <pc:docMk/>
            <pc:sldMk cId="2243494996" sldId="277"/>
            <ac:spMk id="48" creationId="{1ABA1C05-D739-44B4-9E5A-534E87B186AC}"/>
          </ac:spMkLst>
        </pc:spChg>
        <pc:spChg chg="add del mod">
          <ac:chgData name="Kaihang Jiang" userId="8d3c08a1-d788-4e2f-ac8b-e52698b3e873" providerId="ADAL" clId="{2900D842-95D5-43F5-AEBB-E56349D72BAE}" dt="2021-10-27T23:30:23.326" v="67" actId="478"/>
          <ac:spMkLst>
            <pc:docMk/>
            <pc:sldMk cId="2243494996" sldId="277"/>
            <ac:spMk id="50" creationId="{F0129E40-CD05-4388-9E7D-44E90C3636B3}"/>
          </ac:spMkLst>
        </pc:spChg>
        <pc:spChg chg="add mod">
          <ac:chgData name="Kaihang Jiang" userId="8d3c08a1-d788-4e2f-ac8b-e52698b3e873" providerId="ADAL" clId="{2900D842-95D5-43F5-AEBB-E56349D72BAE}" dt="2021-11-09T23:09:48.806" v="185" actId="255"/>
          <ac:spMkLst>
            <pc:docMk/>
            <pc:sldMk cId="2243494996" sldId="277"/>
            <ac:spMk id="51" creationId="{74B0D8C3-B98B-4266-B994-09EDB22306B3}"/>
          </ac:spMkLst>
        </pc:spChg>
        <pc:spChg chg="add mod">
          <ac:chgData name="Kaihang Jiang" userId="8d3c08a1-d788-4e2f-ac8b-e52698b3e873" providerId="ADAL" clId="{2900D842-95D5-43F5-AEBB-E56349D72BAE}" dt="2021-11-09T23:09:53.222" v="186" actId="255"/>
          <ac:spMkLst>
            <pc:docMk/>
            <pc:sldMk cId="2243494996" sldId="277"/>
            <ac:spMk id="52" creationId="{9B5B96CE-96F2-47AE-83F1-32DE14D29EB2}"/>
          </ac:spMkLst>
        </pc:spChg>
        <pc:spChg chg="add mod">
          <ac:chgData name="Kaihang Jiang" userId="8d3c08a1-d788-4e2f-ac8b-e52698b3e873" providerId="ADAL" clId="{2900D842-95D5-43F5-AEBB-E56349D72BAE}" dt="2021-11-09T23:09:57.126" v="187" actId="255"/>
          <ac:spMkLst>
            <pc:docMk/>
            <pc:sldMk cId="2243494996" sldId="277"/>
            <ac:spMk id="53" creationId="{5A4E5049-45A9-483E-AE1E-F609BF69144D}"/>
          </ac:spMkLst>
        </pc:spChg>
        <pc:spChg chg="add mod">
          <ac:chgData name="Kaihang Jiang" userId="8d3c08a1-d788-4e2f-ac8b-e52698b3e873" providerId="ADAL" clId="{2900D842-95D5-43F5-AEBB-E56349D72BAE}" dt="2021-11-09T23:10:34.087" v="190" actId="108"/>
          <ac:spMkLst>
            <pc:docMk/>
            <pc:sldMk cId="2243494996" sldId="277"/>
            <ac:spMk id="54" creationId="{1EF93658-9B90-4C38-82B1-E2D18B4B41F8}"/>
          </ac:spMkLst>
        </pc:spChg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2069393026" sldId="278"/>
        </pc:sldMkLst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1417396711" sldId="280"/>
        </pc:sldMkLst>
      </pc:sldChg>
      <pc:sldChg chg="del">
        <pc:chgData name="Kaihang Jiang" userId="8d3c08a1-d788-4e2f-ac8b-e52698b3e873" providerId="ADAL" clId="{2900D842-95D5-43F5-AEBB-E56349D72BAE}" dt="2021-10-27T23:33:44.630" v="124" actId="47"/>
        <pc:sldMkLst>
          <pc:docMk/>
          <pc:sldMk cId="3477453048" sldId="282"/>
        </pc:sldMkLst>
      </pc:sldChg>
      <pc:sldChg chg="del">
        <pc:chgData name="Kaihang Jiang" userId="8d3c08a1-d788-4e2f-ac8b-e52698b3e873" providerId="ADAL" clId="{2900D842-95D5-43F5-AEBB-E56349D72BAE}" dt="2021-10-27T23:33:44.630" v="124" actId="47"/>
        <pc:sldMkLst>
          <pc:docMk/>
          <pc:sldMk cId="3396266754" sldId="283"/>
        </pc:sldMkLst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1844941827" sldId="289"/>
        </pc:sldMkLst>
      </pc:sldChg>
      <pc:sldChg chg="del">
        <pc:chgData name="Kaihang Jiang" userId="8d3c08a1-d788-4e2f-ac8b-e52698b3e873" providerId="ADAL" clId="{2900D842-95D5-43F5-AEBB-E56349D72BAE}" dt="2021-10-27T23:33:44.630" v="124" actId="47"/>
        <pc:sldMkLst>
          <pc:docMk/>
          <pc:sldMk cId="1177824853" sldId="290"/>
        </pc:sldMkLst>
      </pc:sldChg>
      <pc:sldChg chg="addSp modSp del mod modClrScheme chgLayout">
        <pc:chgData name="Kaihang Jiang" userId="8d3c08a1-d788-4e2f-ac8b-e52698b3e873" providerId="ADAL" clId="{2900D842-95D5-43F5-AEBB-E56349D72BAE}" dt="2021-10-27T23:33:39.269" v="123" actId="47"/>
        <pc:sldMkLst>
          <pc:docMk/>
          <pc:sldMk cId="404854312" sldId="292"/>
        </pc:sldMkLst>
        <pc:spChg chg="mod ord">
          <ac:chgData name="Kaihang Jiang" userId="8d3c08a1-d788-4e2f-ac8b-e52698b3e873" providerId="ADAL" clId="{2900D842-95D5-43F5-AEBB-E56349D72BAE}" dt="2021-10-27T23:31:46.864" v="87" actId="700"/>
          <ac:spMkLst>
            <pc:docMk/>
            <pc:sldMk cId="404854312" sldId="292"/>
            <ac:spMk id="2" creationId="{5864BC4F-3D59-464A-857E-6F155B368ED7}"/>
          </ac:spMkLst>
        </pc:spChg>
        <pc:spChg chg="add mod ord">
          <ac:chgData name="Kaihang Jiang" userId="8d3c08a1-d788-4e2f-ac8b-e52698b3e873" providerId="ADAL" clId="{2900D842-95D5-43F5-AEBB-E56349D72BAE}" dt="2021-10-27T23:31:46.864" v="87" actId="700"/>
          <ac:spMkLst>
            <pc:docMk/>
            <pc:sldMk cId="404854312" sldId="292"/>
            <ac:spMk id="3" creationId="{F1CE150D-6F0E-44D7-95A7-9F05E4BB2DB0}"/>
          </ac:spMkLst>
        </pc:spChg>
        <pc:spChg chg="mod ord">
          <ac:chgData name="Kaihang Jiang" userId="8d3c08a1-d788-4e2f-ac8b-e52698b3e873" providerId="ADAL" clId="{2900D842-95D5-43F5-AEBB-E56349D72BAE}" dt="2021-10-27T23:31:46.864" v="87" actId="700"/>
          <ac:spMkLst>
            <pc:docMk/>
            <pc:sldMk cId="404854312" sldId="292"/>
            <ac:spMk id="5" creationId="{79C22D8C-87A6-47AD-8D29-FBBA539EDBE2}"/>
          </ac:spMkLst>
        </pc:spChg>
        <pc:spChg chg="mod ord">
          <ac:chgData name="Kaihang Jiang" userId="8d3c08a1-d788-4e2f-ac8b-e52698b3e873" providerId="ADAL" clId="{2900D842-95D5-43F5-AEBB-E56349D72BAE}" dt="2021-10-27T23:31:46.864" v="87" actId="700"/>
          <ac:spMkLst>
            <pc:docMk/>
            <pc:sldMk cId="404854312" sldId="292"/>
            <ac:spMk id="6" creationId="{4D346909-C2E0-4F1D-90FC-F5E1D8DFB515}"/>
          </ac:spMkLst>
        </pc:spChg>
        <pc:spChg chg="mod ord">
          <ac:chgData name="Kaihang Jiang" userId="8d3c08a1-d788-4e2f-ac8b-e52698b3e873" providerId="ADAL" clId="{2900D842-95D5-43F5-AEBB-E56349D72BAE}" dt="2021-10-27T23:31:46.864" v="87" actId="700"/>
          <ac:spMkLst>
            <pc:docMk/>
            <pc:sldMk cId="404854312" sldId="292"/>
            <ac:spMk id="7" creationId="{EBC02F21-4E3C-469E-B11C-9214231082D3}"/>
          </ac:spMkLst>
        </pc:spChg>
        <pc:spChg chg="mod ord">
          <ac:chgData name="Kaihang Jiang" userId="8d3c08a1-d788-4e2f-ac8b-e52698b3e873" providerId="ADAL" clId="{2900D842-95D5-43F5-AEBB-E56349D72BAE}" dt="2021-10-27T23:31:46.864" v="87" actId="700"/>
          <ac:spMkLst>
            <pc:docMk/>
            <pc:sldMk cId="404854312" sldId="292"/>
            <ac:spMk id="9" creationId="{8C1455DF-5CEC-44A2-A92D-8E901D15B7CC}"/>
          </ac:spMkLst>
        </pc:spChg>
        <pc:spChg chg="mod ord">
          <ac:chgData name="Kaihang Jiang" userId="8d3c08a1-d788-4e2f-ac8b-e52698b3e873" providerId="ADAL" clId="{2900D842-95D5-43F5-AEBB-E56349D72BAE}" dt="2021-10-27T23:31:46.864" v="87" actId="700"/>
          <ac:spMkLst>
            <pc:docMk/>
            <pc:sldMk cId="404854312" sldId="292"/>
            <ac:spMk id="10" creationId="{7C7E7B18-D05F-4C44-8718-8C671160FC98}"/>
          </ac:spMkLst>
        </pc:spChg>
        <pc:spChg chg="mod ord">
          <ac:chgData name="Kaihang Jiang" userId="8d3c08a1-d788-4e2f-ac8b-e52698b3e873" providerId="ADAL" clId="{2900D842-95D5-43F5-AEBB-E56349D72BAE}" dt="2021-10-27T23:31:46.864" v="87" actId="700"/>
          <ac:spMkLst>
            <pc:docMk/>
            <pc:sldMk cId="404854312" sldId="292"/>
            <ac:spMk id="11" creationId="{C4EAD5C6-02F0-4D27-8D85-1BD5EA833D6F}"/>
          </ac:spMkLst>
        </pc:spChg>
        <pc:spChg chg="mod ord">
          <ac:chgData name="Kaihang Jiang" userId="8d3c08a1-d788-4e2f-ac8b-e52698b3e873" providerId="ADAL" clId="{2900D842-95D5-43F5-AEBB-E56349D72BAE}" dt="2021-10-27T23:31:46.904" v="90" actId="27636"/>
          <ac:spMkLst>
            <pc:docMk/>
            <pc:sldMk cId="404854312" sldId="292"/>
            <ac:spMk id="19" creationId="{791D6145-F7F7-43DE-A16B-BF4F9607D4E8}"/>
          </ac:spMkLst>
        </pc:spChg>
        <pc:spChg chg="mod ord">
          <ac:chgData name="Kaihang Jiang" userId="8d3c08a1-d788-4e2f-ac8b-e52698b3e873" providerId="ADAL" clId="{2900D842-95D5-43F5-AEBB-E56349D72BAE}" dt="2021-10-27T23:31:46.907" v="91" actId="27636"/>
          <ac:spMkLst>
            <pc:docMk/>
            <pc:sldMk cId="404854312" sldId="292"/>
            <ac:spMk id="20" creationId="{BC46925A-8382-42EB-891C-DBB4EAAA33F8}"/>
          </ac:spMkLst>
        </pc:spChg>
        <pc:spChg chg="mod ord">
          <ac:chgData name="Kaihang Jiang" userId="8d3c08a1-d788-4e2f-ac8b-e52698b3e873" providerId="ADAL" clId="{2900D842-95D5-43F5-AEBB-E56349D72BAE}" dt="2021-10-27T23:31:46.900" v="89" actId="27636"/>
          <ac:spMkLst>
            <pc:docMk/>
            <pc:sldMk cId="404854312" sldId="292"/>
            <ac:spMk id="21" creationId="{318AFADE-B54F-4988-8000-B9336A395336}"/>
          </ac:spMkLst>
        </pc:spChg>
        <pc:spChg chg="mod ord">
          <ac:chgData name="Kaihang Jiang" userId="8d3c08a1-d788-4e2f-ac8b-e52698b3e873" providerId="ADAL" clId="{2900D842-95D5-43F5-AEBB-E56349D72BAE}" dt="2021-10-27T23:31:46.918" v="93" actId="27636"/>
          <ac:spMkLst>
            <pc:docMk/>
            <pc:sldMk cId="404854312" sldId="292"/>
            <ac:spMk id="22" creationId="{F296843C-0ED0-4314-A6F0-DD60C828DDFB}"/>
          </ac:spMkLst>
        </pc:spChg>
        <pc:spChg chg="mod ord">
          <ac:chgData name="Kaihang Jiang" userId="8d3c08a1-d788-4e2f-ac8b-e52698b3e873" providerId="ADAL" clId="{2900D842-95D5-43F5-AEBB-E56349D72BAE}" dt="2021-10-27T23:31:46.911" v="92" actId="27636"/>
          <ac:spMkLst>
            <pc:docMk/>
            <pc:sldMk cId="404854312" sldId="292"/>
            <ac:spMk id="23" creationId="{649BF20C-562E-400E-BEA6-1D5F81F2FE44}"/>
          </ac:spMkLst>
        </pc:spChg>
        <pc:spChg chg="mod ord">
          <ac:chgData name="Kaihang Jiang" userId="8d3c08a1-d788-4e2f-ac8b-e52698b3e873" providerId="ADAL" clId="{2900D842-95D5-43F5-AEBB-E56349D72BAE}" dt="2021-10-27T23:31:46.898" v="88" actId="27636"/>
          <ac:spMkLst>
            <pc:docMk/>
            <pc:sldMk cId="404854312" sldId="292"/>
            <ac:spMk id="24" creationId="{5AA25980-D334-4FC0-9091-936E53B8D321}"/>
          </ac:spMkLst>
        </pc:spChg>
      </pc:sldChg>
      <pc:sldChg chg="del">
        <pc:chgData name="Kaihang Jiang" userId="8d3c08a1-d788-4e2f-ac8b-e52698b3e873" providerId="ADAL" clId="{2900D842-95D5-43F5-AEBB-E56349D72BAE}" dt="2021-10-27T23:33:39.269" v="123" actId="47"/>
        <pc:sldMkLst>
          <pc:docMk/>
          <pc:sldMk cId="473871986" sldId="293"/>
        </pc:sldMkLst>
      </pc:sldChg>
      <pc:sldChg chg="del">
        <pc:chgData name="Kaihang Jiang" userId="8d3c08a1-d788-4e2f-ac8b-e52698b3e873" providerId="ADAL" clId="{2900D842-95D5-43F5-AEBB-E56349D72BAE}" dt="2021-10-27T23:33:44.630" v="124" actId="47"/>
        <pc:sldMkLst>
          <pc:docMk/>
          <pc:sldMk cId="3084972071" sldId="294"/>
        </pc:sldMkLst>
      </pc:sldChg>
      <pc:sldChg chg="addSp delSp modSp new mod chgLayout">
        <pc:chgData name="Kaihang Jiang" userId="8d3c08a1-d788-4e2f-ac8b-e52698b3e873" providerId="ADAL" clId="{2900D842-95D5-43F5-AEBB-E56349D72BAE}" dt="2021-10-27T23:32:58.011" v="118" actId="20577"/>
        <pc:sldMkLst>
          <pc:docMk/>
          <pc:sldMk cId="646151482" sldId="295"/>
        </pc:sldMkLst>
        <pc:spChg chg="del mod ord">
          <ac:chgData name="Kaihang Jiang" userId="8d3c08a1-d788-4e2f-ac8b-e52698b3e873" providerId="ADAL" clId="{2900D842-95D5-43F5-AEBB-E56349D72BAE}" dt="2021-10-27T23:32:05.859" v="95" actId="700"/>
          <ac:spMkLst>
            <pc:docMk/>
            <pc:sldMk cId="646151482" sldId="295"/>
            <ac:spMk id="2" creationId="{9AEAF219-8FD9-4FE3-A64F-004ECD0BBACA}"/>
          </ac:spMkLst>
        </pc:spChg>
        <pc:spChg chg="add mod ord">
          <ac:chgData name="Kaihang Jiang" userId="8d3c08a1-d788-4e2f-ac8b-e52698b3e873" providerId="ADAL" clId="{2900D842-95D5-43F5-AEBB-E56349D72BAE}" dt="2021-10-27T23:32:58.011" v="118" actId="20577"/>
          <ac:spMkLst>
            <pc:docMk/>
            <pc:sldMk cId="646151482" sldId="295"/>
            <ac:spMk id="3" creationId="{C63BD60A-AD72-453D-AC33-E35D1A273482}"/>
          </ac:spMkLst>
        </pc:spChg>
        <pc:spChg chg="add del mod ord">
          <ac:chgData name="Kaihang Jiang" userId="8d3c08a1-d788-4e2f-ac8b-e52698b3e873" providerId="ADAL" clId="{2900D842-95D5-43F5-AEBB-E56349D72BAE}" dt="2021-10-27T23:32:27.220" v="96" actId="478"/>
          <ac:spMkLst>
            <pc:docMk/>
            <pc:sldMk cId="646151482" sldId="295"/>
            <ac:spMk id="4" creationId="{F24D4989-2033-4C1F-B67E-153E7BD37E74}"/>
          </ac:spMkLst>
        </pc:spChg>
        <pc:spChg chg="add del mod">
          <ac:chgData name="Kaihang Jiang" userId="8d3c08a1-d788-4e2f-ac8b-e52698b3e873" providerId="ADAL" clId="{2900D842-95D5-43F5-AEBB-E56349D72BAE}" dt="2021-10-27T23:32:33.082" v="100" actId="22"/>
          <ac:spMkLst>
            <pc:docMk/>
            <pc:sldMk cId="646151482" sldId="295"/>
            <ac:spMk id="6" creationId="{D1CE5B9C-2EA9-447F-A6FD-8F8C0DF4E53A}"/>
          </ac:spMkLst>
        </pc:spChg>
        <pc:spChg chg="add mod">
          <ac:chgData name="Kaihang Jiang" userId="8d3c08a1-d788-4e2f-ac8b-e52698b3e873" providerId="ADAL" clId="{2900D842-95D5-43F5-AEBB-E56349D72BAE}" dt="2021-10-27T23:32:53.601" v="106" actId="1076"/>
          <ac:spMkLst>
            <pc:docMk/>
            <pc:sldMk cId="646151482" sldId="295"/>
            <ac:spMk id="8" creationId="{F5AB8955-5088-460A-818A-CA8EB3BD22EA}"/>
          </ac:spMkLst>
        </pc:spChg>
      </pc:sldChg>
      <pc:sldChg chg="addSp delSp modSp add mod modClrScheme chgLayout">
        <pc:chgData name="Kaihang Jiang" userId="8d3c08a1-d788-4e2f-ac8b-e52698b3e873" providerId="ADAL" clId="{2900D842-95D5-43F5-AEBB-E56349D72BAE}" dt="2021-10-28T20:50:54.583" v="144" actId="478"/>
        <pc:sldMkLst>
          <pc:docMk/>
          <pc:sldMk cId="3227308579" sldId="296"/>
        </pc:sldMkLst>
        <pc:spChg chg="del mod ord">
          <ac:chgData name="Kaihang Jiang" userId="8d3c08a1-d788-4e2f-ac8b-e52698b3e873" providerId="ADAL" clId="{2900D842-95D5-43F5-AEBB-E56349D72BAE}" dt="2021-10-28T20:50:51.110" v="143" actId="478"/>
          <ac:spMkLst>
            <pc:docMk/>
            <pc:sldMk cId="3227308579" sldId="296"/>
            <ac:spMk id="2" creationId="{A29DE7F2-E890-4744-88DD-A75F5E300513}"/>
          </ac:spMkLst>
        </pc:spChg>
        <pc:spChg chg="add del mod ord">
          <ac:chgData name="Kaihang Jiang" userId="8d3c08a1-d788-4e2f-ac8b-e52698b3e873" providerId="ADAL" clId="{2900D842-95D5-43F5-AEBB-E56349D72BAE}" dt="2021-10-27T23:34:37.794" v="131" actId="700"/>
          <ac:spMkLst>
            <pc:docMk/>
            <pc:sldMk cId="3227308579" sldId="296"/>
            <ac:spMk id="3" creationId="{CD5319BA-BEBC-4EA7-8070-BC7673E93344}"/>
          </ac:spMkLst>
        </pc:spChg>
        <pc:spChg chg="add del mod ord">
          <ac:chgData name="Kaihang Jiang" userId="8d3c08a1-d788-4e2f-ac8b-e52698b3e873" providerId="ADAL" clId="{2900D842-95D5-43F5-AEBB-E56349D72BAE}" dt="2021-10-27T23:34:37.794" v="131" actId="700"/>
          <ac:spMkLst>
            <pc:docMk/>
            <pc:sldMk cId="3227308579" sldId="296"/>
            <ac:spMk id="4" creationId="{CF9EA95C-3B46-4270-BBCD-BC02D8F7976E}"/>
          </ac:spMkLst>
        </pc:spChg>
        <pc:spChg chg="add mod">
          <ac:chgData name="Kaihang Jiang" userId="8d3c08a1-d788-4e2f-ac8b-e52698b3e873" providerId="ADAL" clId="{2900D842-95D5-43F5-AEBB-E56349D72BAE}" dt="2021-10-28T20:50:46.540" v="142"/>
          <ac:spMkLst>
            <pc:docMk/>
            <pc:sldMk cId="3227308579" sldId="296"/>
            <ac:spMk id="5" creationId="{746AD2F7-C42D-4ED8-9EEF-0715CB5447D0}"/>
          </ac:spMkLst>
        </pc:spChg>
        <pc:spChg chg="add del mod ord">
          <ac:chgData name="Kaihang Jiang" userId="8d3c08a1-d788-4e2f-ac8b-e52698b3e873" providerId="ADAL" clId="{2900D842-95D5-43F5-AEBB-E56349D72BAE}" dt="2021-10-27T23:34:37.794" v="131" actId="700"/>
          <ac:spMkLst>
            <pc:docMk/>
            <pc:sldMk cId="3227308579" sldId="296"/>
            <ac:spMk id="5" creationId="{FECD2430-0355-4A1D-BE3C-CFEC4B2D5CC9}"/>
          </ac:spMkLst>
        </pc:spChg>
        <pc:spChg chg="add del mod ord">
          <ac:chgData name="Kaihang Jiang" userId="8d3c08a1-d788-4e2f-ac8b-e52698b3e873" providerId="ADAL" clId="{2900D842-95D5-43F5-AEBB-E56349D72BAE}" dt="2021-10-27T23:34:37.794" v="131" actId="700"/>
          <ac:spMkLst>
            <pc:docMk/>
            <pc:sldMk cId="3227308579" sldId="296"/>
            <ac:spMk id="6" creationId="{5829093E-295F-4F8B-9DA9-5AFE0211F3D5}"/>
          </ac:spMkLst>
        </pc:spChg>
        <pc:spChg chg="add mod">
          <ac:chgData name="Kaihang Jiang" userId="8d3c08a1-d788-4e2f-ac8b-e52698b3e873" providerId="ADAL" clId="{2900D842-95D5-43F5-AEBB-E56349D72BAE}" dt="2021-10-28T20:50:46.540" v="142"/>
          <ac:spMkLst>
            <pc:docMk/>
            <pc:sldMk cId="3227308579" sldId="296"/>
            <ac:spMk id="6" creationId="{B45EF364-D8B2-44A2-A1DC-75054BCAD27C}"/>
          </ac:spMkLst>
        </pc:spChg>
        <pc:spChg chg="add del mod ord">
          <ac:chgData name="Kaihang Jiang" userId="8d3c08a1-d788-4e2f-ac8b-e52698b3e873" providerId="ADAL" clId="{2900D842-95D5-43F5-AEBB-E56349D72BAE}" dt="2021-10-27T23:34:37.794" v="131" actId="700"/>
          <ac:spMkLst>
            <pc:docMk/>
            <pc:sldMk cId="3227308579" sldId="296"/>
            <ac:spMk id="7" creationId="{1BFD106D-F70A-4086-A8D0-4050D51EC30E}"/>
          </ac:spMkLst>
        </pc:spChg>
        <pc:spChg chg="add mod">
          <ac:chgData name="Kaihang Jiang" userId="8d3c08a1-d788-4e2f-ac8b-e52698b3e873" providerId="ADAL" clId="{2900D842-95D5-43F5-AEBB-E56349D72BAE}" dt="2021-10-28T20:50:46.540" v="142"/>
          <ac:spMkLst>
            <pc:docMk/>
            <pc:sldMk cId="3227308579" sldId="296"/>
            <ac:spMk id="7" creationId="{28ED0368-E706-4DD9-82D8-4784D114CF02}"/>
          </ac:spMkLst>
        </pc:spChg>
        <pc:spChg chg="add del mod ord">
          <ac:chgData name="Kaihang Jiang" userId="8d3c08a1-d788-4e2f-ac8b-e52698b3e873" providerId="ADAL" clId="{2900D842-95D5-43F5-AEBB-E56349D72BAE}" dt="2021-10-27T23:34:37.794" v="131" actId="700"/>
          <ac:spMkLst>
            <pc:docMk/>
            <pc:sldMk cId="3227308579" sldId="296"/>
            <ac:spMk id="8" creationId="{0F8EE095-1F0D-41B9-845C-9ECA0834E217}"/>
          </ac:spMkLst>
        </pc:spChg>
        <pc:spChg chg="add mod">
          <ac:chgData name="Kaihang Jiang" userId="8d3c08a1-d788-4e2f-ac8b-e52698b3e873" providerId="ADAL" clId="{2900D842-95D5-43F5-AEBB-E56349D72BAE}" dt="2021-10-28T20:50:46.540" v="142"/>
          <ac:spMkLst>
            <pc:docMk/>
            <pc:sldMk cId="3227308579" sldId="296"/>
            <ac:spMk id="8" creationId="{D37A1593-35CC-49AB-9934-1EB8D06CC42A}"/>
          </ac:spMkLst>
        </pc:spChg>
        <pc:spChg chg="add del mod ord">
          <ac:chgData name="Kaihang Jiang" userId="8d3c08a1-d788-4e2f-ac8b-e52698b3e873" providerId="ADAL" clId="{2900D842-95D5-43F5-AEBB-E56349D72BAE}" dt="2021-10-27T23:34:42.549" v="132" actId="700"/>
          <ac:spMkLst>
            <pc:docMk/>
            <pc:sldMk cId="3227308579" sldId="296"/>
            <ac:spMk id="9" creationId="{29C17C4B-D19D-45BF-A806-5F6973F3A3E8}"/>
          </ac:spMkLst>
        </pc:spChg>
        <pc:spChg chg="add del mod ord">
          <ac:chgData name="Kaihang Jiang" userId="8d3c08a1-d788-4e2f-ac8b-e52698b3e873" providerId="ADAL" clId="{2900D842-95D5-43F5-AEBB-E56349D72BAE}" dt="2021-10-27T23:34:51.043" v="133" actId="700"/>
          <ac:spMkLst>
            <pc:docMk/>
            <pc:sldMk cId="3227308579" sldId="296"/>
            <ac:spMk id="10" creationId="{D1D984CE-BA13-436D-A4D5-88EA22F49B60}"/>
          </ac:spMkLst>
        </pc:spChg>
        <pc:spChg chg="add del mod ord">
          <ac:chgData name="Kaihang Jiang" userId="8d3c08a1-d788-4e2f-ac8b-e52698b3e873" providerId="ADAL" clId="{2900D842-95D5-43F5-AEBB-E56349D72BAE}" dt="2021-10-27T23:34:58.912" v="137" actId="700"/>
          <ac:spMkLst>
            <pc:docMk/>
            <pc:sldMk cId="3227308579" sldId="296"/>
            <ac:spMk id="11" creationId="{6ADAF764-8CE3-4713-8481-EE3474816DDE}"/>
          </ac:spMkLst>
        </pc:spChg>
        <pc:spChg chg="add del mod ord">
          <ac:chgData name="Kaihang Jiang" userId="8d3c08a1-d788-4e2f-ac8b-e52698b3e873" providerId="ADAL" clId="{2900D842-95D5-43F5-AEBB-E56349D72BAE}" dt="2021-10-27T23:34:58.912" v="137" actId="700"/>
          <ac:spMkLst>
            <pc:docMk/>
            <pc:sldMk cId="3227308579" sldId="296"/>
            <ac:spMk id="12" creationId="{049E6E26-125D-46FD-9BC9-17DA193B1054}"/>
          </ac:spMkLst>
        </pc:spChg>
        <pc:spChg chg="add del mod">
          <ac:chgData name="Kaihang Jiang" userId="8d3c08a1-d788-4e2f-ac8b-e52698b3e873" providerId="ADAL" clId="{2900D842-95D5-43F5-AEBB-E56349D72BAE}" dt="2021-10-28T20:50:54.583" v="144" actId="478"/>
          <ac:spMkLst>
            <pc:docMk/>
            <pc:sldMk cId="3227308579" sldId="296"/>
            <ac:spMk id="12" creationId="{3715F38C-DDAF-44AB-A423-69A62D839CB6}"/>
          </ac:spMkLst>
        </pc:spChg>
        <pc:spChg chg="add del mod ord">
          <ac:chgData name="Kaihang Jiang" userId="8d3c08a1-d788-4e2f-ac8b-e52698b3e873" providerId="ADAL" clId="{2900D842-95D5-43F5-AEBB-E56349D72BAE}" dt="2021-10-27T23:34:58.912" v="137" actId="700"/>
          <ac:spMkLst>
            <pc:docMk/>
            <pc:sldMk cId="3227308579" sldId="296"/>
            <ac:spMk id="13" creationId="{DC5531B5-B49A-4871-BDB5-6A8032684AC0}"/>
          </ac:spMkLst>
        </pc:spChg>
        <pc:spChg chg="add del mod ord">
          <ac:chgData name="Kaihang Jiang" userId="8d3c08a1-d788-4e2f-ac8b-e52698b3e873" providerId="ADAL" clId="{2900D842-95D5-43F5-AEBB-E56349D72BAE}" dt="2021-10-27T23:34:58.912" v="137" actId="700"/>
          <ac:spMkLst>
            <pc:docMk/>
            <pc:sldMk cId="3227308579" sldId="296"/>
            <ac:spMk id="14" creationId="{6388C064-D50C-4108-90E2-064006EB3F56}"/>
          </ac:spMkLst>
        </pc:spChg>
        <pc:spChg chg="add del mod ord">
          <ac:chgData name="Kaihang Jiang" userId="8d3c08a1-d788-4e2f-ac8b-e52698b3e873" providerId="ADAL" clId="{2900D842-95D5-43F5-AEBB-E56349D72BAE}" dt="2021-10-27T23:34:58.912" v="137" actId="700"/>
          <ac:spMkLst>
            <pc:docMk/>
            <pc:sldMk cId="3227308579" sldId="296"/>
            <ac:spMk id="15" creationId="{25D4E7AD-DF15-4FD5-8724-905FC8F1BDC6}"/>
          </ac:spMkLst>
        </pc:spChg>
        <pc:spChg chg="add del mod ord">
          <ac:chgData name="Kaihang Jiang" userId="8d3c08a1-d788-4e2f-ac8b-e52698b3e873" providerId="ADAL" clId="{2900D842-95D5-43F5-AEBB-E56349D72BAE}" dt="2021-10-27T23:34:58.912" v="137" actId="700"/>
          <ac:spMkLst>
            <pc:docMk/>
            <pc:sldMk cId="3227308579" sldId="296"/>
            <ac:spMk id="16" creationId="{D561AFC6-C3A8-471D-844D-C8F332C22FE6}"/>
          </ac:spMkLst>
        </pc:spChg>
        <pc:spChg chg="add del mod ord">
          <ac:chgData name="Kaihang Jiang" userId="8d3c08a1-d788-4e2f-ac8b-e52698b3e873" providerId="ADAL" clId="{2900D842-95D5-43F5-AEBB-E56349D72BAE}" dt="2021-10-28T20:50:45.415" v="141" actId="478"/>
          <ac:spMkLst>
            <pc:docMk/>
            <pc:sldMk cId="3227308579" sldId="296"/>
            <ac:spMk id="17" creationId="{406E46CC-BFEE-4DE4-AB65-79A83509F61C}"/>
          </ac:spMkLst>
        </pc:spChg>
        <pc:picChg chg="add mod">
          <ac:chgData name="Kaihang Jiang" userId="8d3c08a1-d788-4e2f-ac8b-e52698b3e873" providerId="ADAL" clId="{2900D842-95D5-43F5-AEBB-E56349D72BAE}" dt="2021-10-28T20:50:46.540" v="142"/>
          <ac:picMkLst>
            <pc:docMk/>
            <pc:sldMk cId="3227308579" sldId="296"/>
            <ac:picMk id="4" creationId="{12E99EDF-3012-4D51-A154-EBD971ADFA43}"/>
          </ac:picMkLst>
        </pc:picChg>
        <pc:cxnChg chg="add mod">
          <ac:chgData name="Kaihang Jiang" userId="8d3c08a1-d788-4e2f-ac8b-e52698b3e873" providerId="ADAL" clId="{2900D842-95D5-43F5-AEBB-E56349D72BAE}" dt="2021-10-28T20:50:46.540" v="142"/>
          <ac:cxnSpMkLst>
            <pc:docMk/>
            <pc:sldMk cId="3227308579" sldId="296"/>
            <ac:cxnSpMk id="9" creationId="{3F852DCC-58A6-4433-8242-70378F59A50D}"/>
          </ac:cxnSpMkLst>
        </pc:cxnChg>
        <pc:cxnChg chg="add mod">
          <ac:chgData name="Kaihang Jiang" userId="8d3c08a1-d788-4e2f-ac8b-e52698b3e873" providerId="ADAL" clId="{2900D842-95D5-43F5-AEBB-E56349D72BAE}" dt="2021-10-28T20:50:46.540" v="142"/>
          <ac:cxnSpMkLst>
            <pc:docMk/>
            <pc:sldMk cId="3227308579" sldId="296"/>
            <ac:cxnSpMk id="10" creationId="{1A65B6C0-952A-4570-820E-8496399337E6}"/>
          </ac:cxnSpMkLst>
        </pc:cxnChg>
        <pc:cxnChg chg="add mod">
          <ac:chgData name="Kaihang Jiang" userId="8d3c08a1-d788-4e2f-ac8b-e52698b3e873" providerId="ADAL" clId="{2900D842-95D5-43F5-AEBB-E56349D72BAE}" dt="2021-10-28T20:50:46.540" v="142"/>
          <ac:cxnSpMkLst>
            <pc:docMk/>
            <pc:sldMk cId="3227308579" sldId="296"/>
            <ac:cxnSpMk id="11" creationId="{EF2693A1-8554-4ED4-88B8-8D9AF1F08707}"/>
          </ac:cxnSpMkLst>
        </pc:cxnChg>
      </pc:sldChg>
      <pc:sldChg chg="addSp delSp modSp new del mod chgLayout">
        <pc:chgData name="Kaihang Jiang" userId="8d3c08a1-d788-4e2f-ac8b-e52698b3e873" providerId="ADAL" clId="{2900D842-95D5-43F5-AEBB-E56349D72BAE}" dt="2021-11-09T23:11:38.470" v="220" actId="2696"/>
        <pc:sldMkLst>
          <pc:docMk/>
          <pc:sldMk cId="2181860638" sldId="297"/>
        </pc:sldMkLst>
        <pc:spChg chg="del mod ord">
          <ac:chgData name="Kaihang Jiang" userId="8d3c08a1-d788-4e2f-ac8b-e52698b3e873" providerId="ADAL" clId="{2900D842-95D5-43F5-AEBB-E56349D72BAE}" dt="2021-10-27T23:34:08.341" v="126" actId="700"/>
          <ac:spMkLst>
            <pc:docMk/>
            <pc:sldMk cId="2181860638" sldId="297"/>
            <ac:spMk id="2" creationId="{777F9F1D-3468-4100-8B41-A9B394F0E29D}"/>
          </ac:spMkLst>
        </pc:spChg>
        <pc:spChg chg="add mod ord">
          <ac:chgData name="Kaihang Jiang" userId="8d3c08a1-d788-4e2f-ac8b-e52698b3e873" providerId="ADAL" clId="{2900D842-95D5-43F5-AEBB-E56349D72BAE}" dt="2021-10-27T23:34:08.341" v="126" actId="700"/>
          <ac:spMkLst>
            <pc:docMk/>
            <pc:sldMk cId="2181860638" sldId="297"/>
            <ac:spMk id="3" creationId="{24B3C543-7927-4D20-937A-157AD9BDDE91}"/>
          </ac:spMkLst>
        </pc:spChg>
        <pc:spChg chg="add del mod ord">
          <ac:chgData name="Kaihang Jiang" userId="8d3c08a1-d788-4e2f-ac8b-e52698b3e873" providerId="ADAL" clId="{2900D842-95D5-43F5-AEBB-E56349D72BAE}" dt="2021-10-28T20:51:06.213" v="145" actId="478"/>
          <ac:spMkLst>
            <pc:docMk/>
            <pc:sldMk cId="2181860638" sldId="297"/>
            <ac:spMk id="4" creationId="{0C0110E9-DC76-4113-BF2B-FDB50015D903}"/>
          </ac:spMkLst>
        </pc:spChg>
        <pc:picChg chg="add mod">
          <ac:chgData name="Kaihang Jiang" userId="8d3c08a1-d788-4e2f-ac8b-e52698b3e873" providerId="ADAL" clId="{2900D842-95D5-43F5-AEBB-E56349D72BAE}" dt="2021-10-28T20:51:06.759" v="146"/>
          <ac:picMkLst>
            <pc:docMk/>
            <pc:sldMk cId="2181860638" sldId="297"/>
            <ac:picMk id="5" creationId="{FF163B89-F27A-4E3B-A03C-8D0C5F81BC16}"/>
          </ac:picMkLst>
        </pc:picChg>
        <pc:picChg chg="add mod">
          <ac:chgData name="Kaihang Jiang" userId="8d3c08a1-d788-4e2f-ac8b-e52698b3e873" providerId="ADAL" clId="{2900D842-95D5-43F5-AEBB-E56349D72BAE}" dt="2021-10-28T20:51:06.759" v="146"/>
          <ac:picMkLst>
            <pc:docMk/>
            <pc:sldMk cId="2181860638" sldId="297"/>
            <ac:picMk id="6" creationId="{41FB2F4E-42CE-4E2A-8CA1-EABFAACFDFB1}"/>
          </ac:picMkLst>
        </pc:picChg>
      </pc:sldChg>
      <pc:sldChg chg="modSp add mod ord">
        <pc:chgData name="Kaihang Jiang" userId="8d3c08a1-d788-4e2f-ac8b-e52698b3e873" providerId="ADAL" clId="{2900D842-95D5-43F5-AEBB-E56349D72BAE}" dt="2021-11-09T23:11:18.913" v="219" actId="20577"/>
        <pc:sldMkLst>
          <pc:docMk/>
          <pc:sldMk cId="2767360851" sldId="298"/>
        </pc:sldMkLst>
        <pc:spChg chg="mod">
          <ac:chgData name="Kaihang Jiang" userId="8d3c08a1-d788-4e2f-ac8b-e52698b3e873" providerId="ADAL" clId="{2900D842-95D5-43F5-AEBB-E56349D72BAE}" dt="2021-11-09T23:11:18.913" v="219" actId="20577"/>
          <ac:spMkLst>
            <pc:docMk/>
            <pc:sldMk cId="2767360851" sldId="298"/>
            <ac:spMk id="2" creationId="{A29DE7F2-E890-4744-88DD-A75F5E300513}"/>
          </ac:spMkLst>
        </pc:spChg>
      </pc:sldChg>
      <pc:sldChg chg="addSp delSp modSp new mod">
        <pc:chgData name="Kaihang Jiang" userId="8d3c08a1-d788-4e2f-ac8b-e52698b3e873" providerId="ADAL" clId="{2900D842-95D5-43F5-AEBB-E56349D72BAE}" dt="2021-10-28T20:51:30.289" v="149"/>
        <pc:sldMkLst>
          <pc:docMk/>
          <pc:sldMk cId="1249578218" sldId="299"/>
        </pc:sldMkLst>
        <pc:spChg chg="del">
          <ac:chgData name="Kaihang Jiang" userId="8d3c08a1-d788-4e2f-ac8b-e52698b3e873" providerId="ADAL" clId="{2900D842-95D5-43F5-AEBB-E56349D72BAE}" dt="2021-10-28T20:51:29.705" v="148" actId="478"/>
          <ac:spMkLst>
            <pc:docMk/>
            <pc:sldMk cId="1249578218" sldId="299"/>
            <ac:spMk id="2" creationId="{77E3CD4A-2B01-426D-81CA-CD9FA532605C}"/>
          </ac:spMkLst>
        </pc:spChg>
        <pc:spChg chg="add mod">
          <ac:chgData name="Kaihang Jiang" userId="8d3c08a1-d788-4e2f-ac8b-e52698b3e873" providerId="ADAL" clId="{2900D842-95D5-43F5-AEBB-E56349D72BAE}" dt="2021-10-28T20:51:30.289" v="149"/>
          <ac:spMkLst>
            <pc:docMk/>
            <pc:sldMk cId="1249578218" sldId="299"/>
            <ac:spMk id="7" creationId="{5A0CF0B3-6536-443A-AD70-A69817F38774}"/>
          </ac:spMkLst>
        </pc:spChg>
        <pc:picChg chg="add mod">
          <ac:chgData name="Kaihang Jiang" userId="8d3c08a1-d788-4e2f-ac8b-e52698b3e873" providerId="ADAL" clId="{2900D842-95D5-43F5-AEBB-E56349D72BAE}" dt="2021-10-28T20:51:30.289" v="149"/>
          <ac:picMkLst>
            <pc:docMk/>
            <pc:sldMk cId="1249578218" sldId="299"/>
            <ac:picMk id="8" creationId="{C465779D-3335-4729-BF23-12C3863344B6}"/>
          </ac:picMkLst>
        </pc:picChg>
      </pc:sldChg>
      <pc:sldChg chg="addSp delSp modSp new mod">
        <pc:chgData name="Kaihang Jiang" userId="8d3c08a1-d788-4e2f-ac8b-e52698b3e873" providerId="ADAL" clId="{2900D842-95D5-43F5-AEBB-E56349D72BAE}" dt="2021-11-09T23:13:53.047" v="256" actId="1076"/>
        <pc:sldMkLst>
          <pc:docMk/>
          <pc:sldMk cId="2192147587" sldId="300"/>
        </pc:sldMkLst>
        <pc:spChg chg="del">
          <ac:chgData name="Kaihang Jiang" userId="8d3c08a1-d788-4e2f-ac8b-e52698b3e873" providerId="ADAL" clId="{2900D842-95D5-43F5-AEBB-E56349D72BAE}" dt="2021-10-28T20:52:10.426" v="151" actId="478"/>
          <ac:spMkLst>
            <pc:docMk/>
            <pc:sldMk cId="2192147587" sldId="300"/>
            <ac:spMk id="2" creationId="{94162EF7-52E1-4986-A746-0B11D1E44887}"/>
          </ac:spMkLst>
        </pc:spChg>
        <pc:spChg chg="add del ord">
          <ac:chgData name="Kaihang Jiang" userId="8d3c08a1-d788-4e2f-ac8b-e52698b3e873" providerId="ADAL" clId="{2900D842-95D5-43F5-AEBB-E56349D72BAE}" dt="2021-11-09T23:12:26.612" v="224" actId="11529"/>
          <ac:spMkLst>
            <pc:docMk/>
            <pc:sldMk cId="2192147587" sldId="300"/>
            <ac:spMk id="2" creationId="{BA3319EB-3C68-416E-B04A-62CA5E450C83}"/>
          </ac:spMkLst>
        </pc:spChg>
        <pc:spChg chg="add del mod">
          <ac:chgData name="Kaihang Jiang" userId="8d3c08a1-d788-4e2f-ac8b-e52698b3e873" providerId="ADAL" clId="{2900D842-95D5-43F5-AEBB-E56349D72BAE}" dt="2021-11-09T23:12:39.822" v="228" actId="767"/>
          <ac:spMkLst>
            <pc:docMk/>
            <pc:sldMk cId="2192147587" sldId="300"/>
            <ac:spMk id="7" creationId="{AA59725B-6652-49D7-B604-1D7005A1ABAF}"/>
          </ac:spMkLst>
        </pc:spChg>
        <pc:spChg chg="add del mod">
          <ac:chgData name="Kaihang Jiang" userId="8d3c08a1-d788-4e2f-ac8b-e52698b3e873" providerId="ADAL" clId="{2900D842-95D5-43F5-AEBB-E56349D72BAE}" dt="2021-10-28T20:52:14.637" v="153"/>
          <ac:spMkLst>
            <pc:docMk/>
            <pc:sldMk cId="2192147587" sldId="300"/>
            <ac:spMk id="7" creationId="{D4F31115-79B3-4CDB-8E28-98D359B26E11}"/>
          </ac:spMkLst>
        </pc:spChg>
        <pc:spChg chg="add del mod">
          <ac:chgData name="Kaihang Jiang" userId="8d3c08a1-d788-4e2f-ac8b-e52698b3e873" providerId="ADAL" clId="{2900D842-95D5-43F5-AEBB-E56349D72BAE}" dt="2021-10-28T20:52:14.637" v="153"/>
          <ac:spMkLst>
            <pc:docMk/>
            <pc:sldMk cId="2192147587" sldId="300"/>
            <ac:spMk id="8" creationId="{0F095D7F-1540-45FA-8795-081C0DB8DBFF}"/>
          </ac:spMkLst>
        </pc:spChg>
        <pc:spChg chg="add mod">
          <ac:chgData name="Kaihang Jiang" userId="8d3c08a1-d788-4e2f-ac8b-e52698b3e873" providerId="ADAL" clId="{2900D842-95D5-43F5-AEBB-E56349D72BAE}" dt="2021-11-09T23:13:03.627" v="249" actId="20577"/>
          <ac:spMkLst>
            <pc:docMk/>
            <pc:sldMk cId="2192147587" sldId="300"/>
            <ac:spMk id="8" creationId="{9C999790-DA04-4914-A28E-1FD9524119AA}"/>
          </ac:spMkLst>
        </pc:spChg>
        <pc:spChg chg="add del mod">
          <ac:chgData name="Kaihang Jiang" userId="8d3c08a1-d788-4e2f-ac8b-e52698b3e873" providerId="ADAL" clId="{2900D842-95D5-43F5-AEBB-E56349D72BAE}" dt="2021-10-28T20:52:14.637" v="153"/>
          <ac:spMkLst>
            <pc:docMk/>
            <pc:sldMk cId="2192147587" sldId="300"/>
            <ac:spMk id="11" creationId="{FF2510CA-43F5-436A-91E4-D31116A8E65C}"/>
          </ac:spMkLst>
        </pc:spChg>
        <pc:spChg chg="add del mod">
          <ac:chgData name="Kaihang Jiang" userId="8d3c08a1-d788-4e2f-ac8b-e52698b3e873" providerId="ADAL" clId="{2900D842-95D5-43F5-AEBB-E56349D72BAE}" dt="2021-10-28T20:52:14.637" v="153"/>
          <ac:spMkLst>
            <pc:docMk/>
            <pc:sldMk cId="2192147587" sldId="300"/>
            <ac:spMk id="12" creationId="{7B6CB1E1-DC6E-40A0-94DB-3CF92B7461D4}"/>
          </ac:spMkLst>
        </pc:spChg>
        <pc:spChg chg="add del mod">
          <ac:chgData name="Kaihang Jiang" userId="8d3c08a1-d788-4e2f-ac8b-e52698b3e873" providerId="ADAL" clId="{2900D842-95D5-43F5-AEBB-E56349D72BAE}" dt="2021-10-28T20:52:14.637" v="153"/>
          <ac:spMkLst>
            <pc:docMk/>
            <pc:sldMk cId="2192147587" sldId="300"/>
            <ac:spMk id="15" creationId="{9CBA3AA6-BCF2-42AB-A762-7560A2C6FFBB}"/>
          </ac:spMkLst>
        </pc:spChg>
        <pc:spChg chg="add mod">
          <ac:chgData name="Kaihang Jiang" userId="8d3c08a1-d788-4e2f-ac8b-e52698b3e873" providerId="ADAL" clId="{2900D842-95D5-43F5-AEBB-E56349D72BAE}" dt="2021-11-09T23:13:23.480" v="251" actId="13822"/>
          <ac:spMkLst>
            <pc:docMk/>
            <pc:sldMk cId="2192147587" sldId="300"/>
            <ac:spMk id="16" creationId="{AD780DAC-54FE-4C1F-A978-3996D0566E64}"/>
          </ac:spMkLst>
        </pc:spChg>
        <pc:spChg chg="add mod">
          <ac:chgData name="Kaihang Jiang" userId="8d3c08a1-d788-4e2f-ac8b-e52698b3e873" providerId="ADAL" clId="{2900D842-95D5-43F5-AEBB-E56349D72BAE}" dt="2021-11-09T23:13:25.654" v="252" actId="13822"/>
          <ac:spMkLst>
            <pc:docMk/>
            <pc:sldMk cId="2192147587" sldId="300"/>
            <ac:spMk id="17" creationId="{1521C587-880F-4BBB-8C4A-C3D3A417FB5D}"/>
          </ac:spMkLst>
        </pc:spChg>
        <pc:spChg chg="add mod">
          <ac:chgData name="Kaihang Jiang" userId="8d3c08a1-d788-4e2f-ac8b-e52698b3e873" providerId="ADAL" clId="{2900D842-95D5-43F5-AEBB-E56349D72BAE}" dt="2021-11-09T23:13:47.911" v="255" actId="207"/>
          <ac:spMkLst>
            <pc:docMk/>
            <pc:sldMk cId="2192147587" sldId="300"/>
            <ac:spMk id="19" creationId="{883C1C02-58E2-487A-9ACA-26E417686669}"/>
          </ac:spMkLst>
        </pc:spChg>
        <pc:spChg chg="add mod">
          <ac:chgData name="Kaihang Jiang" userId="8d3c08a1-d788-4e2f-ac8b-e52698b3e873" providerId="ADAL" clId="{2900D842-95D5-43F5-AEBB-E56349D72BAE}" dt="2021-11-09T23:13:15.746" v="250" actId="13822"/>
          <ac:spMkLst>
            <pc:docMk/>
            <pc:sldMk cId="2192147587" sldId="300"/>
            <ac:spMk id="20" creationId="{BC955697-BDB7-4E45-B865-D861A4614E76}"/>
          </ac:spMkLst>
        </pc:spChg>
        <pc:spChg chg="add mod">
          <ac:chgData name="Kaihang Jiang" userId="8d3c08a1-d788-4e2f-ac8b-e52698b3e873" providerId="ADAL" clId="{2900D842-95D5-43F5-AEBB-E56349D72BAE}" dt="2021-11-09T23:13:47.911" v="255" actId="207"/>
          <ac:spMkLst>
            <pc:docMk/>
            <pc:sldMk cId="2192147587" sldId="300"/>
            <ac:spMk id="22" creationId="{DEC687F5-EB97-4054-BDA4-F640163024DC}"/>
          </ac:spMkLst>
        </pc:spChg>
        <pc:spChg chg="add mod">
          <ac:chgData name="Kaihang Jiang" userId="8d3c08a1-d788-4e2f-ac8b-e52698b3e873" providerId="ADAL" clId="{2900D842-95D5-43F5-AEBB-E56349D72BAE}" dt="2021-11-09T23:13:37.694" v="254" actId="207"/>
          <ac:spMkLst>
            <pc:docMk/>
            <pc:sldMk cId="2192147587" sldId="300"/>
            <ac:spMk id="24" creationId="{BB7B7308-18CD-4F01-82B1-CBD3A979B64E}"/>
          </ac:spMkLst>
        </pc:spChg>
        <pc:spChg chg="add del mod">
          <ac:chgData name="Kaihang Jiang" userId="8d3c08a1-d788-4e2f-ac8b-e52698b3e873" providerId="ADAL" clId="{2900D842-95D5-43F5-AEBB-E56349D72BAE}" dt="2021-11-09T23:12:31.521" v="226" actId="478"/>
          <ac:spMkLst>
            <pc:docMk/>
            <pc:sldMk cId="2192147587" sldId="300"/>
            <ac:spMk id="25" creationId="{0BA0D9A3-C7F5-424B-8B9F-BD256ABBE3AD}"/>
          </ac:spMkLst>
        </pc:spChg>
        <pc:spChg chg="add mod">
          <ac:chgData name="Kaihang Jiang" userId="8d3c08a1-d788-4e2f-ac8b-e52698b3e873" providerId="ADAL" clId="{2900D842-95D5-43F5-AEBB-E56349D72BAE}" dt="2021-11-09T23:13:53.047" v="256" actId="1076"/>
          <ac:spMkLst>
            <pc:docMk/>
            <pc:sldMk cId="2192147587" sldId="300"/>
            <ac:spMk id="27" creationId="{F4FC9FE8-AB8C-4BC3-8B8D-DDF3E2A1294C}"/>
          </ac:spMkLst>
        </pc:spChg>
        <pc:spChg chg="add mod">
          <ac:chgData name="Kaihang Jiang" userId="8d3c08a1-d788-4e2f-ac8b-e52698b3e873" providerId="ADAL" clId="{2900D842-95D5-43F5-AEBB-E56349D72BAE}" dt="2021-11-09T23:13:27.168" v="253" actId="13822"/>
          <ac:spMkLst>
            <pc:docMk/>
            <pc:sldMk cId="2192147587" sldId="300"/>
            <ac:spMk id="28" creationId="{94138221-8B75-4055-B80E-B0C710080ACA}"/>
          </ac:spMkLst>
        </pc:spChg>
        <pc:cxnChg chg="add del mod">
          <ac:chgData name="Kaihang Jiang" userId="8d3c08a1-d788-4e2f-ac8b-e52698b3e873" providerId="ADAL" clId="{2900D842-95D5-43F5-AEBB-E56349D72BAE}" dt="2021-10-28T20:52:14.637" v="153"/>
          <ac:cxnSpMkLst>
            <pc:docMk/>
            <pc:sldMk cId="2192147587" sldId="300"/>
            <ac:cxnSpMk id="9" creationId="{5A9687E9-C40B-4DB1-9C07-A05A15EFB6C5}"/>
          </ac:cxnSpMkLst>
        </pc:cxnChg>
        <pc:cxnChg chg="add del mod">
          <ac:chgData name="Kaihang Jiang" userId="8d3c08a1-d788-4e2f-ac8b-e52698b3e873" providerId="ADAL" clId="{2900D842-95D5-43F5-AEBB-E56349D72BAE}" dt="2021-10-28T20:52:14.637" v="153"/>
          <ac:cxnSpMkLst>
            <pc:docMk/>
            <pc:sldMk cId="2192147587" sldId="300"/>
            <ac:cxnSpMk id="10" creationId="{584372CD-7143-493F-8FD3-349079AFD160}"/>
          </ac:cxnSpMkLst>
        </pc:cxnChg>
        <pc:cxnChg chg="add del mod">
          <ac:chgData name="Kaihang Jiang" userId="8d3c08a1-d788-4e2f-ac8b-e52698b3e873" providerId="ADAL" clId="{2900D842-95D5-43F5-AEBB-E56349D72BAE}" dt="2021-10-28T20:52:14.637" v="153"/>
          <ac:cxnSpMkLst>
            <pc:docMk/>
            <pc:sldMk cId="2192147587" sldId="300"/>
            <ac:cxnSpMk id="13" creationId="{E54AE20B-CA38-466E-881D-A500F6683744}"/>
          </ac:cxnSpMkLst>
        </pc:cxnChg>
        <pc:cxnChg chg="add del mod">
          <ac:chgData name="Kaihang Jiang" userId="8d3c08a1-d788-4e2f-ac8b-e52698b3e873" providerId="ADAL" clId="{2900D842-95D5-43F5-AEBB-E56349D72BAE}" dt="2021-10-28T20:52:14.637" v="153"/>
          <ac:cxnSpMkLst>
            <pc:docMk/>
            <pc:sldMk cId="2192147587" sldId="300"/>
            <ac:cxnSpMk id="14" creationId="{2D7B1784-46DF-46A9-8A9A-0C6B6748E1B4}"/>
          </ac:cxnSpMkLst>
        </pc:cxnChg>
        <pc:cxnChg chg="add mod">
          <ac:chgData name="Kaihang Jiang" userId="8d3c08a1-d788-4e2f-ac8b-e52698b3e873" providerId="ADAL" clId="{2900D842-95D5-43F5-AEBB-E56349D72BAE}" dt="2021-10-28T20:52:21.543" v="154"/>
          <ac:cxnSpMkLst>
            <pc:docMk/>
            <pc:sldMk cId="2192147587" sldId="300"/>
            <ac:cxnSpMk id="18" creationId="{D4D44F9A-D080-431A-A3A3-E1B5EEFFA680}"/>
          </ac:cxnSpMkLst>
        </pc:cxnChg>
        <pc:cxnChg chg="add mod">
          <ac:chgData name="Kaihang Jiang" userId="8d3c08a1-d788-4e2f-ac8b-e52698b3e873" providerId="ADAL" clId="{2900D842-95D5-43F5-AEBB-E56349D72BAE}" dt="2021-10-28T20:52:21.543" v="154"/>
          <ac:cxnSpMkLst>
            <pc:docMk/>
            <pc:sldMk cId="2192147587" sldId="300"/>
            <ac:cxnSpMk id="21" creationId="{E7CDBC5B-CB2B-4BF6-893E-EA26466C5D0C}"/>
          </ac:cxnSpMkLst>
        </pc:cxnChg>
        <pc:cxnChg chg="add mod">
          <ac:chgData name="Kaihang Jiang" userId="8d3c08a1-d788-4e2f-ac8b-e52698b3e873" providerId="ADAL" clId="{2900D842-95D5-43F5-AEBB-E56349D72BAE}" dt="2021-10-28T20:52:21.543" v="154"/>
          <ac:cxnSpMkLst>
            <pc:docMk/>
            <pc:sldMk cId="2192147587" sldId="300"/>
            <ac:cxnSpMk id="23" creationId="{45ECC917-3259-4E08-9477-28169FB7C8B5}"/>
          </ac:cxnSpMkLst>
        </pc:cxnChg>
        <pc:cxnChg chg="add mod">
          <ac:chgData name="Kaihang Jiang" userId="8d3c08a1-d788-4e2f-ac8b-e52698b3e873" providerId="ADAL" clId="{2900D842-95D5-43F5-AEBB-E56349D72BAE}" dt="2021-10-28T20:52:21.543" v="154"/>
          <ac:cxnSpMkLst>
            <pc:docMk/>
            <pc:sldMk cId="2192147587" sldId="300"/>
            <ac:cxnSpMk id="26" creationId="{27843090-D609-4138-AED2-5F7BEAB6760C}"/>
          </ac:cxnSpMkLst>
        </pc:cxnChg>
        <pc:cxnChg chg="add mod">
          <ac:chgData name="Kaihang Jiang" userId="8d3c08a1-d788-4e2f-ac8b-e52698b3e873" providerId="ADAL" clId="{2900D842-95D5-43F5-AEBB-E56349D72BAE}" dt="2021-10-28T20:52:21.543" v="154"/>
          <ac:cxnSpMkLst>
            <pc:docMk/>
            <pc:sldMk cId="2192147587" sldId="300"/>
            <ac:cxnSpMk id="29" creationId="{5A2D0ADD-CE1E-49D4-BA40-19FDE8241B45}"/>
          </ac:cxnSpMkLst>
        </pc:cxnChg>
      </pc:sldChg>
      <pc:sldChg chg="addSp delSp modSp new mod">
        <pc:chgData name="Kaihang Jiang" userId="8d3c08a1-d788-4e2f-ac8b-e52698b3e873" providerId="ADAL" clId="{2900D842-95D5-43F5-AEBB-E56349D72BAE}" dt="2021-11-09T23:14:09.747" v="257" actId="207"/>
        <pc:sldMkLst>
          <pc:docMk/>
          <pc:sldMk cId="1162983130" sldId="301"/>
        </pc:sldMkLst>
        <pc:spChg chg="del">
          <ac:chgData name="Kaihang Jiang" userId="8d3c08a1-d788-4e2f-ac8b-e52698b3e873" providerId="ADAL" clId="{2900D842-95D5-43F5-AEBB-E56349D72BAE}" dt="2021-10-28T20:52:43.426" v="156" actId="478"/>
          <ac:spMkLst>
            <pc:docMk/>
            <pc:sldMk cId="1162983130" sldId="301"/>
            <ac:spMk id="2" creationId="{F362188B-3D20-475E-9185-4039037E4480}"/>
          </ac:spMkLst>
        </pc:spChg>
        <pc:spChg chg="add mod">
          <ac:chgData name="Kaihang Jiang" userId="8d3c08a1-d788-4e2f-ac8b-e52698b3e873" providerId="ADAL" clId="{2900D842-95D5-43F5-AEBB-E56349D72BAE}" dt="2021-10-28T20:52:44.033" v="157"/>
          <ac:spMkLst>
            <pc:docMk/>
            <pc:sldMk cId="1162983130" sldId="301"/>
            <ac:spMk id="8" creationId="{B1A3E147-5C15-4C36-9796-FA2448A0E4CE}"/>
          </ac:spMkLst>
        </pc:spChg>
        <pc:spChg chg="add mod">
          <ac:chgData name="Kaihang Jiang" userId="8d3c08a1-d788-4e2f-ac8b-e52698b3e873" providerId="ADAL" clId="{2900D842-95D5-43F5-AEBB-E56349D72BAE}" dt="2021-11-09T23:14:09.747" v="257" actId="207"/>
          <ac:spMkLst>
            <pc:docMk/>
            <pc:sldMk cId="1162983130" sldId="301"/>
            <ac:spMk id="9" creationId="{B80E33FC-D6B7-414B-8BD2-7B2C632D20A9}"/>
          </ac:spMkLst>
        </pc:spChg>
        <pc:spChg chg="add mod">
          <ac:chgData name="Kaihang Jiang" userId="8d3c08a1-d788-4e2f-ac8b-e52698b3e873" providerId="ADAL" clId="{2900D842-95D5-43F5-AEBB-E56349D72BAE}" dt="2021-10-28T20:52:44.033" v="157"/>
          <ac:spMkLst>
            <pc:docMk/>
            <pc:sldMk cId="1162983130" sldId="301"/>
            <ac:spMk id="10" creationId="{277B525E-C7CF-4866-9C29-DF61B2A81AE1}"/>
          </ac:spMkLst>
        </pc:spChg>
        <pc:picChg chg="add mod">
          <ac:chgData name="Kaihang Jiang" userId="8d3c08a1-d788-4e2f-ac8b-e52698b3e873" providerId="ADAL" clId="{2900D842-95D5-43F5-AEBB-E56349D72BAE}" dt="2021-10-28T20:52:44.033" v="157"/>
          <ac:picMkLst>
            <pc:docMk/>
            <pc:sldMk cId="1162983130" sldId="301"/>
            <ac:picMk id="7" creationId="{E2FC5576-C060-4CA5-A3E1-C91AD87308F1}"/>
          </ac:picMkLst>
        </pc:picChg>
      </pc:sldChg>
      <pc:sldChg chg="addSp delSp modSp new mod">
        <pc:chgData name="Kaihang Jiang" userId="8d3c08a1-d788-4e2f-ac8b-e52698b3e873" providerId="ADAL" clId="{2900D842-95D5-43F5-AEBB-E56349D72BAE}" dt="2021-11-09T23:14:35.482" v="268" actId="207"/>
        <pc:sldMkLst>
          <pc:docMk/>
          <pc:sldMk cId="1774506220" sldId="302"/>
        </pc:sldMkLst>
        <pc:spChg chg="del">
          <ac:chgData name="Kaihang Jiang" userId="8d3c08a1-d788-4e2f-ac8b-e52698b3e873" providerId="ADAL" clId="{2900D842-95D5-43F5-AEBB-E56349D72BAE}" dt="2021-11-04T18:53:33.502" v="164" actId="478"/>
          <ac:spMkLst>
            <pc:docMk/>
            <pc:sldMk cId="1774506220" sldId="302"/>
            <ac:spMk id="2" creationId="{2B08225D-0DF8-4FF3-A7B1-0B590E942400}"/>
          </ac:spMkLst>
        </pc:spChg>
        <pc:spChg chg="del">
          <ac:chgData name="Kaihang Jiang" userId="8d3c08a1-d788-4e2f-ac8b-e52698b3e873" providerId="ADAL" clId="{2900D842-95D5-43F5-AEBB-E56349D72BAE}" dt="2021-11-04T18:53:33.502" v="164" actId="478"/>
          <ac:spMkLst>
            <pc:docMk/>
            <pc:sldMk cId="1774506220" sldId="302"/>
            <ac:spMk id="3" creationId="{C59B3DDE-6017-4F5A-AEE9-03C69F1E7C89}"/>
          </ac:spMkLst>
        </pc:spChg>
        <pc:spChg chg="add del mod">
          <ac:chgData name="Kaihang Jiang" userId="8d3c08a1-d788-4e2f-ac8b-e52698b3e873" providerId="ADAL" clId="{2900D842-95D5-43F5-AEBB-E56349D72BAE}" dt="2021-11-04T18:53:30.201" v="163"/>
          <ac:spMkLst>
            <pc:docMk/>
            <pc:sldMk cId="1774506220" sldId="302"/>
            <ac:spMk id="7" creationId="{C7982829-824B-4A0C-8843-45B8D94A640B}"/>
          </ac:spMkLst>
        </pc:spChg>
        <pc:spChg chg="add del mod">
          <ac:chgData name="Kaihang Jiang" userId="8d3c08a1-d788-4e2f-ac8b-e52698b3e873" providerId="ADAL" clId="{2900D842-95D5-43F5-AEBB-E56349D72BAE}" dt="2021-11-04T18:53:30.201" v="163"/>
          <ac:spMkLst>
            <pc:docMk/>
            <pc:sldMk cId="1774506220" sldId="302"/>
            <ac:spMk id="8" creationId="{975F396B-5120-4374-8F2F-E1CA0AF71E93}"/>
          </ac:spMkLst>
        </pc:spChg>
        <pc:spChg chg="add del mod">
          <ac:chgData name="Kaihang Jiang" userId="8d3c08a1-d788-4e2f-ac8b-e52698b3e873" providerId="ADAL" clId="{2900D842-95D5-43F5-AEBB-E56349D72BAE}" dt="2021-11-04T18:53:30.201" v="163"/>
          <ac:spMkLst>
            <pc:docMk/>
            <pc:sldMk cId="1774506220" sldId="302"/>
            <ac:spMk id="9" creationId="{6D28ACBC-5B95-4D4E-BD5A-0DFC7F37F4C4}"/>
          </ac:spMkLst>
        </pc:spChg>
        <pc:spChg chg="add del mod">
          <ac:chgData name="Kaihang Jiang" userId="8d3c08a1-d788-4e2f-ac8b-e52698b3e873" providerId="ADAL" clId="{2900D842-95D5-43F5-AEBB-E56349D72BAE}" dt="2021-11-04T18:53:30.201" v="163"/>
          <ac:spMkLst>
            <pc:docMk/>
            <pc:sldMk cId="1774506220" sldId="302"/>
            <ac:spMk id="11" creationId="{35CE18A2-1936-45BB-BD2B-523D0ACD7130}"/>
          </ac:spMkLst>
        </pc:spChg>
        <pc:spChg chg="add mod">
          <ac:chgData name="Kaihang Jiang" userId="8d3c08a1-d788-4e2f-ac8b-e52698b3e873" providerId="ADAL" clId="{2900D842-95D5-43F5-AEBB-E56349D72BAE}" dt="2021-11-04T18:53:37.972" v="166" actId="1076"/>
          <ac:spMkLst>
            <pc:docMk/>
            <pc:sldMk cId="1774506220" sldId="302"/>
            <ac:spMk id="12" creationId="{32A6D246-DAE2-46B6-AB76-0D96DBB769C0}"/>
          </ac:spMkLst>
        </pc:spChg>
        <pc:spChg chg="add mod">
          <ac:chgData name="Kaihang Jiang" userId="8d3c08a1-d788-4e2f-ac8b-e52698b3e873" providerId="ADAL" clId="{2900D842-95D5-43F5-AEBB-E56349D72BAE}" dt="2021-11-04T18:53:37.972" v="166" actId="1076"/>
          <ac:spMkLst>
            <pc:docMk/>
            <pc:sldMk cId="1774506220" sldId="302"/>
            <ac:spMk id="13" creationId="{CAAD8AFD-E3FD-469E-A062-2A2FE5987186}"/>
          </ac:spMkLst>
        </pc:spChg>
        <pc:spChg chg="add mod">
          <ac:chgData name="Kaihang Jiang" userId="8d3c08a1-d788-4e2f-ac8b-e52698b3e873" providerId="ADAL" clId="{2900D842-95D5-43F5-AEBB-E56349D72BAE}" dt="2021-11-04T18:53:37.972" v="166" actId="1076"/>
          <ac:spMkLst>
            <pc:docMk/>
            <pc:sldMk cId="1774506220" sldId="302"/>
            <ac:spMk id="14" creationId="{6DCE4DE7-F6F7-4F05-9F6A-2615DD03626C}"/>
          </ac:spMkLst>
        </pc:spChg>
        <pc:spChg chg="add mod">
          <ac:chgData name="Kaihang Jiang" userId="8d3c08a1-d788-4e2f-ac8b-e52698b3e873" providerId="ADAL" clId="{2900D842-95D5-43F5-AEBB-E56349D72BAE}" dt="2021-11-09T23:14:35.482" v="268" actId="207"/>
          <ac:spMkLst>
            <pc:docMk/>
            <pc:sldMk cId="1774506220" sldId="302"/>
            <ac:spMk id="16" creationId="{F68783E6-998D-42DC-867C-8DF70DFF7535}"/>
          </ac:spMkLst>
        </pc:spChg>
        <pc:picChg chg="add del mod">
          <ac:chgData name="Kaihang Jiang" userId="8d3c08a1-d788-4e2f-ac8b-e52698b3e873" providerId="ADAL" clId="{2900D842-95D5-43F5-AEBB-E56349D72BAE}" dt="2021-11-04T18:53:30.201" v="163"/>
          <ac:picMkLst>
            <pc:docMk/>
            <pc:sldMk cId="1774506220" sldId="302"/>
            <ac:picMk id="10" creationId="{ACE03EEE-1038-4B11-A2EE-DF0C0DACCF5C}"/>
          </ac:picMkLst>
        </pc:picChg>
        <pc:picChg chg="add mod">
          <ac:chgData name="Kaihang Jiang" userId="8d3c08a1-d788-4e2f-ac8b-e52698b3e873" providerId="ADAL" clId="{2900D842-95D5-43F5-AEBB-E56349D72BAE}" dt="2021-11-04T18:53:37.972" v="166" actId="1076"/>
          <ac:picMkLst>
            <pc:docMk/>
            <pc:sldMk cId="1774506220" sldId="302"/>
            <ac:picMk id="15" creationId="{E1082730-0309-42CA-B3EA-7DE4AC4B4621}"/>
          </ac:picMkLst>
        </pc:picChg>
      </pc:sldChg>
      <pc:sldChg chg="modSp add mod ord">
        <pc:chgData name="Kaihang Jiang" userId="8d3c08a1-d788-4e2f-ac8b-e52698b3e873" providerId="ADAL" clId="{2900D842-95D5-43F5-AEBB-E56349D72BAE}" dt="2021-11-09T23:14:20.418" v="266" actId="20577"/>
        <pc:sldMkLst>
          <pc:docMk/>
          <pc:sldMk cId="4139037818" sldId="303"/>
        </pc:sldMkLst>
        <pc:spChg chg="mod">
          <ac:chgData name="Kaihang Jiang" userId="8d3c08a1-d788-4e2f-ac8b-e52698b3e873" providerId="ADAL" clId="{2900D842-95D5-43F5-AEBB-E56349D72BAE}" dt="2021-11-09T23:14:20.418" v="266" actId="20577"/>
          <ac:spMkLst>
            <pc:docMk/>
            <pc:sldMk cId="4139037818" sldId="303"/>
            <ac:spMk id="2" creationId="{A29DE7F2-E890-4744-88DD-A75F5E300513}"/>
          </ac:spMkLst>
        </pc:spChg>
      </pc:sldChg>
      <pc:sldChg chg="addSp delSp modSp new mod">
        <pc:chgData name="Kaihang Jiang" userId="8d3c08a1-d788-4e2f-ac8b-e52698b3e873" providerId="ADAL" clId="{2900D842-95D5-43F5-AEBB-E56349D72BAE}" dt="2021-11-04T18:53:56.685" v="169"/>
        <pc:sldMkLst>
          <pc:docMk/>
          <pc:sldMk cId="2019309407" sldId="304"/>
        </pc:sldMkLst>
        <pc:spChg chg="del">
          <ac:chgData name="Kaihang Jiang" userId="8d3c08a1-d788-4e2f-ac8b-e52698b3e873" providerId="ADAL" clId="{2900D842-95D5-43F5-AEBB-E56349D72BAE}" dt="2021-11-04T18:53:49.348" v="168" actId="478"/>
          <ac:spMkLst>
            <pc:docMk/>
            <pc:sldMk cId="2019309407" sldId="304"/>
            <ac:spMk id="2" creationId="{2C2610BE-493B-4C29-9FAD-68A8388B4545}"/>
          </ac:spMkLst>
        </pc:spChg>
        <pc:spChg chg="del">
          <ac:chgData name="Kaihang Jiang" userId="8d3c08a1-d788-4e2f-ac8b-e52698b3e873" providerId="ADAL" clId="{2900D842-95D5-43F5-AEBB-E56349D72BAE}" dt="2021-11-04T18:53:49.348" v="168" actId="478"/>
          <ac:spMkLst>
            <pc:docMk/>
            <pc:sldMk cId="2019309407" sldId="304"/>
            <ac:spMk id="3" creationId="{AB4B7987-565A-4F0F-B184-C58A48549DB3}"/>
          </ac:spMkLst>
        </pc:spChg>
        <pc:picChg chg="add mod">
          <ac:chgData name="Kaihang Jiang" userId="8d3c08a1-d788-4e2f-ac8b-e52698b3e873" providerId="ADAL" clId="{2900D842-95D5-43F5-AEBB-E56349D72BAE}" dt="2021-11-04T18:53:56.685" v="169"/>
          <ac:picMkLst>
            <pc:docMk/>
            <pc:sldMk cId="2019309407" sldId="304"/>
            <ac:picMk id="7" creationId="{0F100FB4-CDBF-4023-8C71-F8D0B7DEA996}"/>
          </ac:picMkLst>
        </pc:picChg>
      </pc:sldChg>
      <pc:sldChg chg="addSp delSp modSp new mod">
        <pc:chgData name="Kaihang Jiang" userId="8d3c08a1-d788-4e2f-ac8b-e52698b3e873" providerId="ADAL" clId="{2900D842-95D5-43F5-AEBB-E56349D72BAE}" dt="2021-11-04T18:54:12.336" v="172"/>
        <pc:sldMkLst>
          <pc:docMk/>
          <pc:sldMk cId="2173238261" sldId="305"/>
        </pc:sldMkLst>
        <pc:spChg chg="del">
          <ac:chgData name="Kaihang Jiang" userId="8d3c08a1-d788-4e2f-ac8b-e52698b3e873" providerId="ADAL" clId="{2900D842-95D5-43F5-AEBB-E56349D72BAE}" dt="2021-11-04T18:54:05.418" v="171" actId="478"/>
          <ac:spMkLst>
            <pc:docMk/>
            <pc:sldMk cId="2173238261" sldId="305"/>
            <ac:spMk id="2" creationId="{7877D480-FA43-4C4F-9434-16030C8AAA4D}"/>
          </ac:spMkLst>
        </pc:spChg>
        <pc:spChg chg="del">
          <ac:chgData name="Kaihang Jiang" userId="8d3c08a1-d788-4e2f-ac8b-e52698b3e873" providerId="ADAL" clId="{2900D842-95D5-43F5-AEBB-E56349D72BAE}" dt="2021-11-04T18:54:05.418" v="171" actId="478"/>
          <ac:spMkLst>
            <pc:docMk/>
            <pc:sldMk cId="2173238261" sldId="305"/>
            <ac:spMk id="3" creationId="{D9846E80-02C0-4143-90D1-4B3A8C1E5C5A}"/>
          </ac:spMkLst>
        </pc:spChg>
        <pc:spChg chg="del">
          <ac:chgData name="Kaihang Jiang" userId="8d3c08a1-d788-4e2f-ac8b-e52698b3e873" providerId="ADAL" clId="{2900D842-95D5-43F5-AEBB-E56349D72BAE}" dt="2021-11-04T18:54:05.418" v="171" actId="478"/>
          <ac:spMkLst>
            <pc:docMk/>
            <pc:sldMk cId="2173238261" sldId="305"/>
            <ac:spMk id="4" creationId="{1D38F87D-47D9-45EA-BE7B-3C31AF05EE4D}"/>
          </ac:spMkLst>
        </pc:spChg>
        <pc:spChg chg="del">
          <ac:chgData name="Kaihang Jiang" userId="8d3c08a1-d788-4e2f-ac8b-e52698b3e873" providerId="ADAL" clId="{2900D842-95D5-43F5-AEBB-E56349D72BAE}" dt="2021-11-04T18:54:05.418" v="171" actId="478"/>
          <ac:spMkLst>
            <pc:docMk/>
            <pc:sldMk cId="2173238261" sldId="305"/>
            <ac:spMk id="5" creationId="{D408A795-DF42-433A-BD68-78C1A74CD36B}"/>
          </ac:spMkLst>
        </pc:spChg>
        <pc:spChg chg="del">
          <ac:chgData name="Kaihang Jiang" userId="8d3c08a1-d788-4e2f-ac8b-e52698b3e873" providerId="ADAL" clId="{2900D842-95D5-43F5-AEBB-E56349D72BAE}" dt="2021-11-04T18:54:05.418" v="171" actId="478"/>
          <ac:spMkLst>
            <pc:docMk/>
            <pc:sldMk cId="2173238261" sldId="305"/>
            <ac:spMk id="6" creationId="{F8C7CD57-CEC1-4435-861A-D076F42EEA9B}"/>
          </ac:spMkLst>
        </pc:spChg>
        <pc:picChg chg="add mod">
          <ac:chgData name="Kaihang Jiang" userId="8d3c08a1-d788-4e2f-ac8b-e52698b3e873" providerId="ADAL" clId="{2900D842-95D5-43F5-AEBB-E56349D72BAE}" dt="2021-11-04T18:54:12.336" v="172"/>
          <ac:picMkLst>
            <pc:docMk/>
            <pc:sldMk cId="2173238261" sldId="305"/>
            <ac:picMk id="7" creationId="{8A9E0702-3553-4FD1-A1DB-5A3973607234}"/>
          </ac:picMkLst>
        </pc:picChg>
      </pc:sldChg>
      <pc:sldChg chg="addSp delSp modSp new mod">
        <pc:chgData name="Kaihang Jiang" userId="8d3c08a1-d788-4e2f-ac8b-e52698b3e873" providerId="ADAL" clId="{2900D842-95D5-43F5-AEBB-E56349D72BAE}" dt="2021-11-09T23:14:45.350" v="269" actId="207"/>
        <pc:sldMkLst>
          <pc:docMk/>
          <pc:sldMk cId="1417393843" sldId="306"/>
        </pc:sldMkLst>
        <pc:spChg chg="del">
          <ac:chgData name="Kaihang Jiang" userId="8d3c08a1-d788-4e2f-ac8b-e52698b3e873" providerId="ADAL" clId="{2900D842-95D5-43F5-AEBB-E56349D72BAE}" dt="2021-11-04T18:54:20.948" v="174" actId="478"/>
          <ac:spMkLst>
            <pc:docMk/>
            <pc:sldMk cId="1417393843" sldId="306"/>
            <ac:spMk id="2" creationId="{7DBEE90A-064B-41E7-9EA1-DCBE7319C79F}"/>
          </ac:spMkLst>
        </pc:spChg>
        <pc:spChg chg="del">
          <ac:chgData name="Kaihang Jiang" userId="8d3c08a1-d788-4e2f-ac8b-e52698b3e873" providerId="ADAL" clId="{2900D842-95D5-43F5-AEBB-E56349D72BAE}" dt="2021-11-04T18:54:20.948" v="174" actId="478"/>
          <ac:spMkLst>
            <pc:docMk/>
            <pc:sldMk cId="1417393843" sldId="306"/>
            <ac:spMk id="3" creationId="{F351BAA1-0A5D-44FD-B4B6-CB3DFDE4FAAF}"/>
          </ac:spMkLst>
        </pc:spChg>
        <pc:spChg chg="del">
          <ac:chgData name="Kaihang Jiang" userId="8d3c08a1-d788-4e2f-ac8b-e52698b3e873" providerId="ADAL" clId="{2900D842-95D5-43F5-AEBB-E56349D72BAE}" dt="2021-11-04T18:54:20.948" v="174" actId="478"/>
          <ac:spMkLst>
            <pc:docMk/>
            <pc:sldMk cId="1417393843" sldId="306"/>
            <ac:spMk id="4" creationId="{1BB22801-591E-4C7F-8F6C-D7D0C7E636C0}"/>
          </ac:spMkLst>
        </pc:spChg>
        <pc:spChg chg="del">
          <ac:chgData name="Kaihang Jiang" userId="8d3c08a1-d788-4e2f-ac8b-e52698b3e873" providerId="ADAL" clId="{2900D842-95D5-43F5-AEBB-E56349D72BAE}" dt="2021-11-04T18:54:20.948" v="174" actId="478"/>
          <ac:spMkLst>
            <pc:docMk/>
            <pc:sldMk cId="1417393843" sldId="306"/>
            <ac:spMk id="5" creationId="{2457E5BF-5108-4A57-8312-E68574E8CE6A}"/>
          </ac:spMkLst>
        </pc:spChg>
        <pc:spChg chg="del">
          <ac:chgData name="Kaihang Jiang" userId="8d3c08a1-d788-4e2f-ac8b-e52698b3e873" providerId="ADAL" clId="{2900D842-95D5-43F5-AEBB-E56349D72BAE}" dt="2021-11-04T18:54:20.948" v="174" actId="478"/>
          <ac:spMkLst>
            <pc:docMk/>
            <pc:sldMk cId="1417393843" sldId="306"/>
            <ac:spMk id="6" creationId="{FD03B661-4274-4759-B574-8936A4180DC6}"/>
          </ac:spMkLst>
        </pc:spChg>
        <pc:spChg chg="add mod">
          <ac:chgData name="Kaihang Jiang" userId="8d3c08a1-d788-4e2f-ac8b-e52698b3e873" providerId="ADAL" clId="{2900D842-95D5-43F5-AEBB-E56349D72BAE}" dt="2021-11-04T18:54:36.656" v="175"/>
          <ac:spMkLst>
            <pc:docMk/>
            <pc:sldMk cId="1417393843" sldId="306"/>
            <ac:spMk id="7" creationId="{88940FC2-F4A5-4DEB-8D95-BB54CB90FF02}"/>
          </ac:spMkLst>
        </pc:spChg>
        <pc:spChg chg="add mod">
          <ac:chgData name="Kaihang Jiang" userId="8d3c08a1-d788-4e2f-ac8b-e52698b3e873" providerId="ADAL" clId="{2900D842-95D5-43F5-AEBB-E56349D72BAE}" dt="2021-11-04T18:54:36.656" v="175"/>
          <ac:spMkLst>
            <pc:docMk/>
            <pc:sldMk cId="1417393843" sldId="306"/>
            <ac:spMk id="9" creationId="{7261208A-13ED-46B4-8415-EDE70582DD56}"/>
          </ac:spMkLst>
        </pc:spChg>
        <pc:spChg chg="add mod">
          <ac:chgData name="Kaihang Jiang" userId="8d3c08a1-d788-4e2f-ac8b-e52698b3e873" providerId="ADAL" clId="{2900D842-95D5-43F5-AEBB-E56349D72BAE}" dt="2021-11-09T23:14:45.350" v="269" actId="207"/>
          <ac:spMkLst>
            <pc:docMk/>
            <pc:sldMk cId="1417393843" sldId="306"/>
            <ac:spMk id="11" creationId="{350ABC45-31B1-4BC6-B66B-4CA12F4FEE82}"/>
          </ac:spMkLst>
        </pc:spChg>
        <pc:picChg chg="add mod">
          <ac:chgData name="Kaihang Jiang" userId="8d3c08a1-d788-4e2f-ac8b-e52698b3e873" providerId="ADAL" clId="{2900D842-95D5-43F5-AEBB-E56349D72BAE}" dt="2021-11-04T18:54:36.656" v="175"/>
          <ac:picMkLst>
            <pc:docMk/>
            <pc:sldMk cId="1417393843" sldId="306"/>
            <ac:picMk id="8" creationId="{F85874F5-0758-4F0A-AB2F-F7330E0F440C}"/>
          </ac:picMkLst>
        </pc:picChg>
        <pc:picChg chg="add mod">
          <ac:chgData name="Kaihang Jiang" userId="8d3c08a1-d788-4e2f-ac8b-e52698b3e873" providerId="ADAL" clId="{2900D842-95D5-43F5-AEBB-E56349D72BAE}" dt="2021-11-04T18:54:44.417" v="176"/>
          <ac:picMkLst>
            <pc:docMk/>
            <pc:sldMk cId="1417393843" sldId="306"/>
            <ac:picMk id="10" creationId="{F88965E9-876D-4C88-A9C2-3501B0DFD069}"/>
          </ac:picMkLst>
        </pc:picChg>
      </pc:sldChg>
      <pc:sldChg chg="addSp delSp modSp new mod">
        <pc:chgData name="Kaihang Jiang" userId="8d3c08a1-d788-4e2f-ac8b-e52698b3e873" providerId="ADAL" clId="{2900D842-95D5-43F5-AEBB-E56349D72BAE}" dt="2021-11-09T23:18:20.705" v="295" actId="1076"/>
        <pc:sldMkLst>
          <pc:docMk/>
          <pc:sldMk cId="3797432484" sldId="307"/>
        </pc:sldMkLst>
        <pc:spChg chg="del">
          <ac:chgData name="Kaihang Jiang" userId="8d3c08a1-d788-4e2f-ac8b-e52698b3e873" providerId="ADAL" clId="{2900D842-95D5-43F5-AEBB-E56349D72BAE}" dt="2021-11-04T18:54:49.320" v="178" actId="478"/>
          <ac:spMkLst>
            <pc:docMk/>
            <pc:sldMk cId="3797432484" sldId="307"/>
            <ac:spMk id="2" creationId="{E125AF33-1FDB-464A-A664-11374EADCD87}"/>
          </ac:spMkLst>
        </pc:spChg>
        <pc:spChg chg="del">
          <ac:chgData name="Kaihang Jiang" userId="8d3c08a1-d788-4e2f-ac8b-e52698b3e873" providerId="ADAL" clId="{2900D842-95D5-43F5-AEBB-E56349D72BAE}" dt="2021-11-04T18:54:49.320" v="178" actId="478"/>
          <ac:spMkLst>
            <pc:docMk/>
            <pc:sldMk cId="3797432484" sldId="307"/>
            <ac:spMk id="3" creationId="{C09D8D61-AEB0-497F-96AA-C2AAF5713C8B}"/>
          </ac:spMkLst>
        </pc:spChg>
        <pc:spChg chg="del">
          <ac:chgData name="Kaihang Jiang" userId="8d3c08a1-d788-4e2f-ac8b-e52698b3e873" providerId="ADAL" clId="{2900D842-95D5-43F5-AEBB-E56349D72BAE}" dt="2021-11-04T18:54:49.320" v="178" actId="478"/>
          <ac:spMkLst>
            <pc:docMk/>
            <pc:sldMk cId="3797432484" sldId="307"/>
            <ac:spMk id="4" creationId="{9FE504E8-93BD-4616-B0E0-B3F3B998CA07}"/>
          </ac:spMkLst>
        </pc:spChg>
        <pc:spChg chg="add mod">
          <ac:chgData name="Kaihang Jiang" userId="8d3c08a1-d788-4e2f-ac8b-e52698b3e873" providerId="ADAL" clId="{2900D842-95D5-43F5-AEBB-E56349D72BAE}" dt="2021-11-09T23:18:20.705" v="295" actId="1076"/>
          <ac:spMkLst>
            <pc:docMk/>
            <pc:sldMk cId="3797432484" sldId="307"/>
            <ac:spMk id="5" creationId="{2525E1BB-D4F1-492B-949D-27C12CC1593D}"/>
          </ac:spMkLst>
        </pc:spChg>
        <pc:spChg chg="del">
          <ac:chgData name="Kaihang Jiang" userId="8d3c08a1-d788-4e2f-ac8b-e52698b3e873" providerId="ADAL" clId="{2900D842-95D5-43F5-AEBB-E56349D72BAE}" dt="2021-11-04T18:54:49.320" v="178" actId="478"/>
          <ac:spMkLst>
            <pc:docMk/>
            <pc:sldMk cId="3797432484" sldId="307"/>
            <ac:spMk id="5" creationId="{FF396B4A-E760-45E7-9677-04EF8B443715}"/>
          </ac:spMkLst>
        </pc:spChg>
        <pc:spChg chg="del">
          <ac:chgData name="Kaihang Jiang" userId="8d3c08a1-d788-4e2f-ac8b-e52698b3e873" providerId="ADAL" clId="{2900D842-95D5-43F5-AEBB-E56349D72BAE}" dt="2021-11-04T18:54:49.320" v="178" actId="478"/>
          <ac:spMkLst>
            <pc:docMk/>
            <pc:sldMk cId="3797432484" sldId="307"/>
            <ac:spMk id="6" creationId="{BC4972DF-50D5-4E38-9E67-C1B136A8B73D}"/>
          </ac:spMkLst>
        </pc:spChg>
        <pc:spChg chg="add mod">
          <ac:chgData name="Kaihang Jiang" userId="8d3c08a1-d788-4e2f-ac8b-e52698b3e873" providerId="ADAL" clId="{2900D842-95D5-43F5-AEBB-E56349D72BAE}" dt="2021-11-09T23:15:55.325" v="275" actId="2711"/>
          <ac:spMkLst>
            <pc:docMk/>
            <pc:sldMk cId="3797432484" sldId="307"/>
            <ac:spMk id="7" creationId="{7BEB533D-C327-4730-B81D-0D49046B0CAB}"/>
          </ac:spMkLst>
        </pc:spChg>
        <pc:spChg chg="add mod">
          <ac:chgData name="Kaihang Jiang" userId="8d3c08a1-d788-4e2f-ac8b-e52698b3e873" providerId="ADAL" clId="{2900D842-95D5-43F5-AEBB-E56349D72BAE}" dt="2021-11-09T23:16:45.917" v="281"/>
          <ac:spMkLst>
            <pc:docMk/>
            <pc:sldMk cId="3797432484" sldId="307"/>
            <ac:spMk id="8" creationId="{CAA62F10-58B6-4793-9EA1-D953BD0A800F}"/>
          </ac:spMkLst>
        </pc:spChg>
        <pc:spChg chg="add mod">
          <ac:chgData name="Kaihang Jiang" userId="8d3c08a1-d788-4e2f-ac8b-e52698b3e873" providerId="ADAL" clId="{2900D842-95D5-43F5-AEBB-E56349D72BAE}" dt="2021-11-09T23:17:08.972" v="286" actId="20577"/>
          <ac:spMkLst>
            <pc:docMk/>
            <pc:sldMk cId="3797432484" sldId="307"/>
            <ac:spMk id="9" creationId="{355F1B65-F79A-4DAA-83DA-D8DFC4656E6D}"/>
          </ac:spMkLst>
        </pc:spChg>
        <pc:spChg chg="add mod">
          <ac:chgData name="Kaihang Jiang" userId="8d3c08a1-d788-4e2f-ac8b-e52698b3e873" providerId="ADAL" clId="{2900D842-95D5-43F5-AEBB-E56349D72BAE}" dt="2021-11-09T23:16:40.984" v="279"/>
          <ac:spMkLst>
            <pc:docMk/>
            <pc:sldMk cId="3797432484" sldId="307"/>
            <ac:spMk id="11" creationId="{C6F8A93F-490E-4EBA-A33C-71AFAC743A83}"/>
          </ac:spMkLst>
        </pc:spChg>
        <pc:spChg chg="add mod">
          <ac:chgData name="Kaihang Jiang" userId="8d3c08a1-d788-4e2f-ac8b-e52698b3e873" providerId="ADAL" clId="{2900D842-95D5-43F5-AEBB-E56349D72BAE}" dt="2021-11-09T23:15:55.325" v="275" actId="2711"/>
          <ac:spMkLst>
            <pc:docMk/>
            <pc:sldMk cId="3797432484" sldId="307"/>
            <ac:spMk id="12" creationId="{73780E17-4645-44D2-BC8D-636408D3280A}"/>
          </ac:spMkLst>
        </pc:spChg>
        <pc:spChg chg="add del mod">
          <ac:chgData name="Kaihang Jiang" userId="8d3c08a1-d788-4e2f-ac8b-e52698b3e873" providerId="ADAL" clId="{2900D842-95D5-43F5-AEBB-E56349D72BAE}" dt="2021-11-09T23:18:07.601" v="291" actId="478"/>
          <ac:spMkLst>
            <pc:docMk/>
            <pc:sldMk cId="3797432484" sldId="307"/>
            <ac:spMk id="14" creationId="{695D6DCC-8025-41A9-8242-493B52425DF8}"/>
          </ac:spMkLst>
        </pc:spChg>
        <pc:spChg chg="add mod">
          <ac:chgData name="Kaihang Jiang" userId="8d3c08a1-d788-4e2f-ac8b-e52698b3e873" providerId="ADAL" clId="{2900D842-95D5-43F5-AEBB-E56349D72BAE}" dt="2021-11-09T23:16:57.710" v="283"/>
          <ac:spMkLst>
            <pc:docMk/>
            <pc:sldMk cId="3797432484" sldId="307"/>
            <ac:spMk id="17" creationId="{89E72504-D091-4DE9-931B-B63D3C3D0AD8}"/>
          </ac:spMkLst>
        </pc:spChg>
        <pc:cxnChg chg="add mod">
          <ac:chgData name="Kaihang Jiang" userId="8d3c08a1-d788-4e2f-ac8b-e52698b3e873" providerId="ADAL" clId="{2900D842-95D5-43F5-AEBB-E56349D72BAE}" dt="2021-11-09T23:16:08.923" v="276" actId="1076"/>
          <ac:cxnSpMkLst>
            <pc:docMk/>
            <pc:sldMk cId="3797432484" sldId="307"/>
            <ac:cxnSpMk id="10" creationId="{ABA6304B-E273-4BA1-8A46-447A61131EB2}"/>
          </ac:cxnSpMkLst>
        </pc:cxnChg>
        <pc:cxnChg chg="add mod">
          <ac:chgData name="Kaihang Jiang" userId="8d3c08a1-d788-4e2f-ac8b-e52698b3e873" providerId="ADAL" clId="{2900D842-95D5-43F5-AEBB-E56349D72BAE}" dt="2021-11-04T18:55:07.288" v="179"/>
          <ac:cxnSpMkLst>
            <pc:docMk/>
            <pc:sldMk cId="3797432484" sldId="307"/>
            <ac:cxnSpMk id="13" creationId="{06437155-8A1C-4349-AA07-3AC27512C66E}"/>
          </ac:cxnSpMkLst>
        </pc:cxnChg>
        <pc:cxnChg chg="add mod">
          <ac:chgData name="Kaihang Jiang" userId="8d3c08a1-d788-4e2f-ac8b-e52698b3e873" providerId="ADAL" clId="{2900D842-95D5-43F5-AEBB-E56349D72BAE}" dt="2021-11-09T23:15:55.325" v="275" actId="2711"/>
          <ac:cxnSpMkLst>
            <pc:docMk/>
            <pc:sldMk cId="3797432484" sldId="307"/>
            <ac:cxnSpMk id="15" creationId="{74A870C4-69AD-46DE-B3AA-11D4BAD5F2FD}"/>
          </ac:cxnSpMkLst>
        </pc:cxnChg>
        <pc:cxnChg chg="add mod">
          <ac:chgData name="Kaihang Jiang" userId="8d3c08a1-d788-4e2f-ac8b-e52698b3e873" providerId="ADAL" clId="{2900D842-95D5-43F5-AEBB-E56349D72BAE}" dt="2021-11-04T18:55:07.288" v="179"/>
          <ac:cxnSpMkLst>
            <pc:docMk/>
            <pc:sldMk cId="3797432484" sldId="307"/>
            <ac:cxnSpMk id="16" creationId="{14237580-5A25-4032-9B43-F887512BE2E4}"/>
          </ac:cxnSpMkLst>
        </pc:cxnChg>
      </pc:sldChg>
      <pc:sldChg chg="addSp delSp modSp new mod">
        <pc:chgData name="Kaihang Jiang" userId="8d3c08a1-d788-4e2f-ac8b-e52698b3e873" providerId="ADAL" clId="{2900D842-95D5-43F5-AEBB-E56349D72BAE}" dt="2021-11-09T23:18:50.129" v="299" actId="1076"/>
        <pc:sldMkLst>
          <pc:docMk/>
          <pc:sldMk cId="1725506702" sldId="308"/>
        </pc:sldMkLst>
        <pc:spChg chg="del">
          <ac:chgData name="Kaihang Jiang" userId="8d3c08a1-d788-4e2f-ac8b-e52698b3e873" providerId="ADAL" clId="{2900D842-95D5-43F5-AEBB-E56349D72BAE}" dt="2021-11-04T18:55:21.511" v="181" actId="478"/>
          <ac:spMkLst>
            <pc:docMk/>
            <pc:sldMk cId="1725506702" sldId="308"/>
            <ac:spMk id="2" creationId="{F2C75861-C332-438D-B9D4-19BBCF4CDF34}"/>
          </ac:spMkLst>
        </pc:spChg>
        <pc:spChg chg="del">
          <ac:chgData name="Kaihang Jiang" userId="8d3c08a1-d788-4e2f-ac8b-e52698b3e873" providerId="ADAL" clId="{2900D842-95D5-43F5-AEBB-E56349D72BAE}" dt="2021-11-04T18:55:23.372" v="182" actId="478"/>
          <ac:spMkLst>
            <pc:docMk/>
            <pc:sldMk cId="1725506702" sldId="308"/>
            <ac:spMk id="3" creationId="{D55EAA84-F3FD-41DF-B92A-4F97A733A842}"/>
          </ac:spMkLst>
        </pc:spChg>
        <pc:spChg chg="add mod">
          <ac:chgData name="Kaihang Jiang" userId="8d3c08a1-d788-4e2f-ac8b-e52698b3e873" providerId="ADAL" clId="{2900D842-95D5-43F5-AEBB-E56349D72BAE}" dt="2021-11-04T18:55:24.557" v="183"/>
          <ac:spMkLst>
            <pc:docMk/>
            <pc:sldMk cId="1725506702" sldId="308"/>
            <ac:spMk id="7" creationId="{F6ADD82F-6727-4215-B535-04266CD94259}"/>
          </ac:spMkLst>
        </pc:spChg>
        <pc:spChg chg="add mod">
          <ac:chgData name="Kaihang Jiang" userId="8d3c08a1-d788-4e2f-ac8b-e52698b3e873" providerId="ADAL" clId="{2900D842-95D5-43F5-AEBB-E56349D72BAE}" dt="2021-11-04T18:55:24.557" v="183"/>
          <ac:spMkLst>
            <pc:docMk/>
            <pc:sldMk cId="1725506702" sldId="308"/>
            <ac:spMk id="8" creationId="{8C1FACC8-1192-4DC0-B584-47F5018F8C18}"/>
          </ac:spMkLst>
        </pc:spChg>
        <pc:spChg chg="add mod">
          <ac:chgData name="Kaihang Jiang" userId="8d3c08a1-d788-4e2f-ac8b-e52698b3e873" providerId="ADAL" clId="{2900D842-95D5-43F5-AEBB-E56349D72BAE}" dt="2021-11-04T18:55:24.557" v="183"/>
          <ac:spMkLst>
            <pc:docMk/>
            <pc:sldMk cId="1725506702" sldId="308"/>
            <ac:spMk id="9" creationId="{CED2741B-CC01-46D3-9777-1EBAF7F5BBB8}"/>
          </ac:spMkLst>
        </pc:spChg>
        <pc:spChg chg="add mod">
          <ac:chgData name="Kaihang Jiang" userId="8d3c08a1-d788-4e2f-ac8b-e52698b3e873" providerId="ADAL" clId="{2900D842-95D5-43F5-AEBB-E56349D72BAE}" dt="2021-11-04T18:55:24.557" v="183"/>
          <ac:spMkLst>
            <pc:docMk/>
            <pc:sldMk cId="1725506702" sldId="308"/>
            <ac:spMk id="10" creationId="{17D0CFDD-BDE4-4223-85AE-F8535787AA02}"/>
          </ac:spMkLst>
        </pc:spChg>
        <pc:spChg chg="add mod">
          <ac:chgData name="Kaihang Jiang" userId="8d3c08a1-d788-4e2f-ac8b-e52698b3e873" providerId="ADAL" clId="{2900D842-95D5-43F5-AEBB-E56349D72BAE}" dt="2021-11-04T18:55:24.557" v="183"/>
          <ac:spMkLst>
            <pc:docMk/>
            <pc:sldMk cId="1725506702" sldId="308"/>
            <ac:spMk id="14" creationId="{3D91E675-FBBC-479F-BFD6-546F886AD7E8}"/>
          </ac:spMkLst>
        </pc:spChg>
        <pc:spChg chg="add mod">
          <ac:chgData name="Kaihang Jiang" userId="8d3c08a1-d788-4e2f-ac8b-e52698b3e873" providerId="ADAL" clId="{2900D842-95D5-43F5-AEBB-E56349D72BAE}" dt="2021-11-09T23:18:50.129" v="299" actId="1076"/>
          <ac:spMkLst>
            <pc:docMk/>
            <pc:sldMk cId="1725506702" sldId="308"/>
            <ac:spMk id="15" creationId="{902B177D-C0A8-4B4C-9032-EFA269D9AB5D}"/>
          </ac:spMkLst>
        </pc:spChg>
        <pc:spChg chg="add mod">
          <ac:chgData name="Kaihang Jiang" userId="8d3c08a1-d788-4e2f-ac8b-e52698b3e873" providerId="ADAL" clId="{2900D842-95D5-43F5-AEBB-E56349D72BAE}" dt="2021-11-04T18:55:24.557" v="183"/>
          <ac:spMkLst>
            <pc:docMk/>
            <pc:sldMk cId="1725506702" sldId="308"/>
            <ac:spMk id="17" creationId="{3474D725-8A13-4AAE-9FAB-9DB71DDD6DE9}"/>
          </ac:spMkLst>
        </pc:spChg>
        <pc:cxnChg chg="add mod">
          <ac:chgData name="Kaihang Jiang" userId="8d3c08a1-d788-4e2f-ac8b-e52698b3e873" providerId="ADAL" clId="{2900D842-95D5-43F5-AEBB-E56349D72BAE}" dt="2021-11-04T18:55:24.557" v="183"/>
          <ac:cxnSpMkLst>
            <pc:docMk/>
            <pc:sldMk cId="1725506702" sldId="308"/>
            <ac:cxnSpMk id="11" creationId="{ED248ABE-AD9A-4394-B9DF-A464934B34D5}"/>
          </ac:cxnSpMkLst>
        </pc:cxnChg>
        <pc:cxnChg chg="add mod">
          <ac:chgData name="Kaihang Jiang" userId="8d3c08a1-d788-4e2f-ac8b-e52698b3e873" providerId="ADAL" clId="{2900D842-95D5-43F5-AEBB-E56349D72BAE}" dt="2021-11-04T18:55:24.557" v="183"/>
          <ac:cxnSpMkLst>
            <pc:docMk/>
            <pc:sldMk cId="1725506702" sldId="308"/>
            <ac:cxnSpMk id="12" creationId="{DA6A01B4-BF27-4817-909A-48691B571812}"/>
          </ac:cxnSpMkLst>
        </pc:cxnChg>
        <pc:cxnChg chg="add mod">
          <ac:chgData name="Kaihang Jiang" userId="8d3c08a1-d788-4e2f-ac8b-e52698b3e873" providerId="ADAL" clId="{2900D842-95D5-43F5-AEBB-E56349D72BAE}" dt="2021-11-09T23:18:33.493" v="297" actId="1076"/>
          <ac:cxnSpMkLst>
            <pc:docMk/>
            <pc:sldMk cId="1725506702" sldId="308"/>
            <ac:cxnSpMk id="13" creationId="{FCBEB351-2016-47AB-85E2-8D7E13544926}"/>
          </ac:cxnSpMkLst>
        </pc:cxnChg>
        <pc:cxnChg chg="add mod">
          <ac:chgData name="Kaihang Jiang" userId="8d3c08a1-d788-4e2f-ac8b-e52698b3e873" providerId="ADAL" clId="{2900D842-95D5-43F5-AEBB-E56349D72BAE}" dt="2021-11-04T18:55:24.557" v="183"/>
          <ac:cxnSpMkLst>
            <pc:docMk/>
            <pc:sldMk cId="1725506702" sldId="308"/>
            <ac:cxnSpMk id="16" creationId="{19671185-FCEE-4250-89E6-FF6A8AA84A66}"/>
          </ac:cxnSpMkLst>
        </pc:cxnChg>
      </pc:sldChg>
      <pc:sldChg chg="modSp add mod">
        <pc:chgData name="Kaihang Jiang" userId="8d3c08a1-d788-4e2f-ac8b-e52698b3e873" providerId="ADAL" clId="{2900D842-95D5-43F5-AEBB-E56349D72BAE}" dt="2021-11-09T23:19:06.596" v="309" actId="20577"/>
        <pc:sldMkLst>
          <pc:docMk/>
          <pc:sldMk cId="1294221873" sldId="309"/>
        </pc:sldMkLst>
        <pc:spChg chg="mod">
          <ac:chgData name="Kaihang Jiang" userId="8d3c08a1-d788-4e2f-ac8b-e52698b3e873" providerId="ADAL" clId="{2900D842-95D5-43F5-AEBB-E56349D72BAE}" dt="2021-11-09T23:19:06.596" v="309" actId="20577"/>
          <ac:spMkLst>
            <pc:docMk/>
            <pc:sldMk cId="1294221873" sldId="309"/>
            <ac:spMk id="2" creationId="{A29DE7F2-E890-4744-88DD-A75F5E300513}"/>
          </ac:spMkLst>
        </pc:spChg>
      </pc:sldChg>
      <pc:sldChg chg="addSp delSp modSp new mod chgLayout">
        <pc:chgData name="Kaihang Jiang" userId="8d3c08a1-d788-4e2f-ac8b-e52698b3e873" providerId="ADAL" clId="{2900D842-95D5-43F5-AEBB-E56349D72BAE}" dt="2021-11-09T23:19:32.446" v="321" actId="313"/>
        <pc:sldMkLst>
          <pc:docMk/>
          <pc:sldMk cId="131810899" sldId="310"/>
        </pc:sldMkLst>
        <pc:spChg chg="del">
          <ac:chgData name="Kaihang Jiang" userId="8d3c08a1-d788-4e2f-ac8b-e52698b3e873" providerId="ADAL" clId="{2900D842-95D5-43F5-AEBB-E56349D72BAE}" dt="2021-11-09T23:19:29.688" v="320" actId="700"/>
          <ac:spMkLst>
            <pc:docMk/>
            <pc:sldMk cId="131810899" sldId="310"/>
            <ac:spMk id="2" creationId="{269CC95A-DCFF-4875-B270-0B2A42DFD51A}"/>
          </ac:spMkLst>
        </pc:spChg>
        <pc:spChg chg="mod ord">
          <ac:chgData name="Kaihang Jiang" userId="8d3c08a1-d788-4e2f-ac8b-e52698b3e873" providerId="ADAL" clId="{2900D842-95D5-43F5-AEBB-E56349D72BAE}" dt="2021-11-09T23:19:32.446" v="321" actId="313"/>
          <ac:spMkLst>
            <pc:docMk/>
            <pc:sldMk cId="131810899" sldId="310"/>
            <ac:spMk id="3" creationId="{D06BAB25-58F7-493D-B211-A00128239834}"/>
          </ac:spMkLst>
        </pc:spChg>
        <pc:spChg chg="mod ord">
          <ac:chgData name="Kaihang Jiang" userId="8d3c08a1-d788-4e2f-ac8b-e52698b3e873" providerId="ADAL" clId="{2900D842-95D5-43F5-AEBB-E56349D72BAE}" dt="2021-11-09T23:19:29.688" v="320" actId="700"/>
          <ac:spMkLst>
            <pc:docMk/>
            <pc:sldMk cId="131810899" sldId="310"/>
            <ac:spMk id="4" creationId="{82E3623F-2675-489E-A911-FA396A404640}"/>
          </ac:spMkLst>
        </pc:spChg>
        <pc:spChg chg="mod ord">
          <ac:chgData name="Kaihang Jiang" userId="8d3c08a1-d788-4e2f-ac8b-e52698b3e873" providerId="ADAL" clId="{2900D842-95D5-43F5-AEBB-E56349D72BAE}" dt="2021-11-09T23:19:29.688" v="320" actId="700"/>
          <ac:spMkLst>
            <pc:docMk/>
            <pc:sldMk cId="131810899" sldId="310"/>
            <ac:spMk id="5" creationId="{33F251FA-7D71-4252-AFD5-DEA0EE0CA944}"/>
          </ac:spMkLst>
        </pc:spChg>
        <pc:spChg chg="mod ord">
          <ac:chgData name="Kaihang Jiang" userId="8d3c08a1-d788-4e2f-ac8b-e52698b3e873" providerId="ADAL" clId="{2900D842-95D5-43F5-AEBB-E56349D72BAE}" dt="2021-11-09T23:19:29.688" v="320" actId="700"/>
          <ac:spMkLst>
            <pc:docMk/>
            <pc:sldMk cId="131810899" sldId="310"/>
            <ac:spMk id="6" creationId="{87695787-A602-41AB-B2C2-611B8E21A13A}"/>
          </ac:spMkLst>
        </pc:spChg>
        <pc:spChg chg="add mod ord">
          <ac:chgData name="Kaihang Jiang" userId="8d3c08a1-d788-4e2f-ac8b-e52698b3e873" providerId="ADAL" clId="{2900D842-95D5-43F5-AEBB-E56349D72BAE}" dt="2021-11-09T23:19:29.688" v="320" actId="700"/>
          <ac:spMkLst>
            <pc:docMk/>
            <pc:sldMk cId="131810899" sldId="310"/>
            <ac:spMk id="7" creationId="{E090E8A9-7ABA-43E7-84BF-1863907FA026}"/>
          </ac:spMkLst>
        </pc:spChg>
      </pc:sldChg>
      <pc:sldMasterChg chg="delSldLayout">
        <pc:chgData name="Kaihang Jiang" userId="8d3c08a1-d788-4e2f-ac8b-e52698b3e873" providerId="ADAL" clId="{2900D842-95D5-43F5-AEBB-E56349D72BAE}" dt="2021-10-27T23:33:39.269" v="123" actId="47"/>
        <pc:sldMasterMkLst>
          <pc:docMk/>
          <pc:sldMasterMk cId="1928452137" sldId="2147483666"/>
        </pc:sldMasterMkLst>
        <pc:sldLayoutChg chg="del">
          <pc:chgData name="Kaihang Jiang" userId="8d3c08a1-d788-4e2f-ac8b-e52698b3e873" providerId="ADAL" clId="{2900D842-95D5-43F5-AEBB-E56349D72BAE}" dt="2021-10-27T23:33:39.269" v="12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Kaihang Jiang" userId="8d3c08a1-d788-4e2f-ac8b-e52698b3e873" providerId="ADAL" clId="{2900D842-95D5-43F5-AEBB-E56349D72BAE}" dt="2021-10-27T23:33:39.269" v="12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Robot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Kaihang Jiang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B1270CD6-E83E-4982-9739-00FCEB31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238" b="29238"/>
          <a:stretch>
            <a:fillRect/>
          </a:stretch>
        </p:blipFill>
        <p:spPr>
          <a:xfrm>
            <a:off x="542925" y="0"/>
            <a:ext cx="11649075" cy="3673527"/>
          </a:xfrm>
          <a:custGeom>
            <a:avLst/>
            <a:gdLst>
              <a:gd name="connsiteX0" fmla="*/ 0 w 11788361"/>
              <a:gd name="connsiteY0" fmla="*/ 0 h 3673527"/>
              <a:gd name="connsiteX1" fmla="*/ 11788361 w 11788361"/>
              <a:gd name="connsiteY1" fmla="*/ 0 h 3673527"/>
              <a:gd name="connsiteX2" fmla="*/ 11788361 w 11788361"/>
              <a:gd name="connsiteY2" fmla="*/ 434521 h 3673527"/>
              <a:gd name="connsiteX3" fmla="*/ 11754859 w 11788361"/>
              <a:gd name="connsiteY3" fmla="*/ 487972 h 3673527"/>
              <a:gd name="connsiteX4" fmla="*/ 11495801 w 11788361"/>
              <a:gd name="connsiteY4" fmla="*/ 760159 h 3673527"/>
              <a:gd name="connsiteX5" fmla="*/ 11462375 w 11788361"/>
              <a:gd name="connsiteY5" fmla="*/ 781097 h 3673527"/>
              <a:gd name="connsiteX6" fmla="*/ 11457523 w 11788361"/>
              <a:gd name="connsiteY6" fmla="*/ 784864 h 3673527"/>
              <a:gd name="connsiteX7" fmla="*/ 11457879 w 11788361"/>
              <a:gd name="connsiteY7" fmla="*/ 785323 h 3673527"/>
              <a:gd name="connsiteX8" fmla="*/ 11455672 w 11788361"/>
              <a:gd name="connsiteY8" fmla="*/ 787038 h 3673527"/>
              <a:gd name="connsiteX9" fmla="*/ 11457390 w 11788361"/>
              <a:gd name="connsiteY9" fmla="*/ 789251 h 3673527"/>
              <a:gd name="connsiteX10" fmla="*/ 11447708 w 11788361"/>
              <a:gd name="connsiteY10" fmla="*/ 796766 h 3673527"/>
              <a:gd name="connsiteX11" fmla="*/ 11448056 w 11788361"/>
              <a:gd name="connsiteY11" fmla="*/ 797218 h 3673527"/>
              <a:gd name="connsiteX12" fmla="*/ 8170222 w 11788361"/>
              <a:gd name="connsiteY12" fmla="*/ 3341469 h 3673527"/>
              <a:gd name="connsiteX13" fmla="*/ 8096459 w 11788361"/>
              <a:gd name="connsiteY13" fmla="*/ 3410963 h 3673527"/>
              <a:gd name="connsiteX14" fmla="*/ 7301720 w 11788361"/>
              <a:gd name="connsiteY14" fmla="*/ 3673163 h 3673527"/>
              <a:gd name="connsiteX15" fmla="*/ 7196556 w 11788361"/>
              <a:gd name="connsiteY15" fmla="*/ 3665273 h 3673527"/>
              <a:gd name="connsiteX16" fmla="*/ 7196550 w 11788361"/>
              <a:gd name="connsiteY16" fmla="*/ 3665323 h 3673527"/>
              <a:gd name="connsiteX17" fmla="*/ 7195591 w 11788361"/>
              <a:gd name="connsiteY17" fmla="*/ 3665200 h 3673527"/>
              <a:gd name="connsiteX18" fmla="*/ 7174170 w 11788361"/>
              <a:gd name="connsiteY18" fmla="*/ 3663593 h 3673527"/>
              <a:gd name="connsiteX19" fmla="*/ 7162882 w 11788361"/>
              <a:gd name="connsiteY19" fmla="*/ 3661000 h 3673527"/>
              <a:gd name="connsiteX20" fmla="*/ 7126521 w 11788361"/>
              <a:gd name="connsiteY20" fmla="*/ 3656331 h 3673527"/>
              <a:gd name="connsiteX21" fmla="*/ 7126438 w 11788361"/>
              <a:gd name="connsiteY21" fmla="*/ 3656986 h 3673527"/>
              <a:gd name="connsiteX22" fmla="*/ 7114284 w 11788361"/>
              <a:gd name="connsiteY22" fmla="*/ 3655455 h 3673527"/>
              <a:gd name="connsiteX23" fmla="*/ 7114210 w 11788361"/>
              <a:gd name="connsiteY23" fmla="*/ 3656041 h 3673527"/>
              <a:gd name="connsiteX24" fmla="*/ 6686965 w 11788361"/>
              <a:gd name="connsiteY24" fmla="*/ 3602208 h 3673527"/>
              <a:gd name="connsiteX25" fmla="*/ 2903322 w 11788361"/>
              <a:gd name="connsiteY25" fmla="*/ 3134503 h 3673527"/>
              <a:gd name="connsiteX26" fmla="*/ 2896072 w 11788361"/>
              <a:gd name="connsiteY26" fmla="*/ 3134287 h 3673527"/>
              <a:gd name="connsiteX27" fmla="*/ 2065278 w 11788361"/>
              <a:gd name="connsiteY27" fmla="*/ 2660764 h 3673527"/>
              <a:gd name="connsiteX28" fmla="*/ 2044337 w 11788361"/>
              <a:gd name="connsiteY28" fmla="*/ 2627338 h 3673527"/>
              <a:gd name="connsiteX29" fmla="*/ 2040574 w 11788361"/>
              <a:gd name="connsiteY29" fmla="*/ 2622487 h 3673527"/>
              <a:gd name="connsiteX30" fmla="*/ 2040118 w 11788361"/>
              <a:gd name="connsiteY30" fmla="*/ 2622840 h 3673527"/>
              <a:gd name="connsiteX31" fmla="*/ 2038402 w 11788361"/>
              <a:gd name="connsiteY31" fmla="*/ 2620633 h 3673527"/>
              <a:gd name="connsiteX32" fmla="*/ 2036193 w 11788361"/>
              <a:gd name="connsiteY32" fmla="*/ 2622349 h 3673527"/>
              <a:gd name="connsiteX33" fmla="*/ 2028678 w 11788361"/>
              <a:gd name="connsiteY33" fmla="*/ 2612663 h 3673527"/>
              <a:gd name="connsiteX34" fmla="*/ 2028222 w 11788361"/>
              <a:gd name="connsiteY34" fmla="*/ 2613020 h 367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788361" h="3673527">
                <a:moveTo>
                  <a:pt x="0" y="0"/>
                </a:moveTo>
                <a:lnTo>
                  <a:pt x="11788361" y="0"/>
                </a:lnTo>
                <a:lnTo>
                  <a:pt x="11788361" y="434521"/>
                </a:lnTo>
                <a:lnTo>
                  <a:pt x="11754859" y="487972"/>
                </a:lnTo>
                <a:cubicBezTo>
                  <a:pt x="11684526" y="588776"/>
                  <a:pt x="11598007" y="680827"/>
                  <a:pt x="11495801" y="760159"/>
                </a:cubicBezTo>
                <a:lnTo>
                  <a:pt x="11462375" y="781097"/>
                </a:lnTo>
                <a:lnTo>
                  <a:pt x="11457523" y="784864"/>
                </a:lnTo>
                <a:lnTo>
                  <a:pt x="11457879" y="785323"/>
                </a:lnTo>
                <a:lnTo>
                  <a:pt x="11455672" y="787038"/>
                </a:lnTo>
                <a:lnTo>
                  <a:pt x="11457390" y="789251"/>
                </a:lnTo>
                <a:lnTo>
                  <a:pt x="11447708" y="796766"/>
                </a:lnTo>
                <a:lnTo>
                  <a:pt x="11448056" y="797218"/>
                </a:lnTo>
                <a:lnTo>
                  <a:pt x="8170222" y="3341469"/>
                </a:lnTo>
                <a:lnTo>
                  <a:pt x="8096459" y="3410963"/>
                </a:lnTo>
                <a:cubicBezTo>
                  <a:pt x="7875442" y="3582517"/>
                  <a:pt x="7597159" y="3680294"/>
                  <a:pt x="7301720" y="3673163"/>
                </a:cubicBezTo>
                <a:lnTo>
                  <a:pt x="7196556" y="3665273"/>
                </a:lnTo>
                <a:lnTo>
                  <a:pt x="7196550" y="3665323"/>
                </a:lnTo>
                <a:lnTo>
                  <a:pt x="7195591" y="3665200"/>
                </a:lnTo>
                <a:lnTo>
                  <a:pt x="7174170" y="3663593"/>
                </a:lnTo>
                <a:lnTo>
                  <a:pt x="7162882" y="3661000"/>
                </a:lnTo>
                <a:lnTo>
                  <a:pt x="7126521" y="3656331"/>
                </a:lnTo>
                <a:lnTo>
                  <a:pt x="7126438" y="3656986"/>
                </a:lnTo>
                <a:lnTo>
                  <a:pt x="7114284" y="3655455"/>
                </a:lnTo>
                <a:lnTo>
                  <a:pt x="7114210" y="3656041"/>
                </a:lnTo>
                <a:lnTo>
                  <a:pt x="6686965" y="3602208"/>
                </a:lnTo>
                <a:lnTo>
                  <a:pt x="2903322" y="3134503"/>
                </a:lnTo>
                <a:lnTo>
                  <a:pt x="2896072" y="3134287"/>
                </a:lnTo>
                <a:cubicBezTo>
                  <a:pt x="2578825" y="3094314"/>
                  <a:pt x="2276830" y="2933314"/>
                  <a:pt x="2065278" y="2660764"/>
                </a:cubicBezTo>
                <a:lnTo>
                  <a:pt x="2044337" y="2627338"/>
                </a:lnTo>
                <a:lnTo>
                  <a:pt x="2040574" y="2622487"/>
                </a:lnTo>
                <a:lnTo>
                  <a:pt x="2040118" y="2622840"/>
                </a:lnTo>
                <a:lnTo>
                  <a:pt x="2038402" y="2620633"/>
                </a:lnTo>
                <a:lnTo>
                  <a:pt x="2036193" y="2622349"/>
                </a:lnTo>
                <a:lnTo>
                  <a:pt x="2028678" y="2612663"/>
                </a:lnTo>
                <a:lnTo>
                  <a:pt x="2028222" y="26130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13903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15F9-7EA4-44C7-8092-7491148A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6D6E-E52D-4D13-8443-2579EA90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F65B7-21E4-43ED-8FE0-317D9996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6D246-DAE2-46B6-AB76-0D96DBB769C0}"/>
              </a:ext>
            </a:extLst>
          </p:cNvPr>
          <p:cNvSpPr txBox="1"/>
          <p:nvPr/>
        </p:nvSpPr>
        <p:spPr>
          <a:xfrm>
            <a:off x="328296" y="1665637"/>
            <a:ext cx="3535680" cy="304698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952394" lvl="1" indent="-342900" defTabSz="914400">
              <a:buFont typeface="Arial" panose="020B0604020202020204" pitchFamily="34" charset="0"/>
              <a:buChar char="•"/>
            </a:pPr>
            <a:r>
              <a:rPr lang="en-US" dirty="0" err="1"/>
              <a:t>Gmapping</a:t>
            </a:r>
            <a:endParaRPr lang="en-US" dirty="0"/>
          </a:p>
          <a:p>
            <a:pPr marL="952394" lvl="1" indent="-342900" defTabSz="914400">
              <a:buFont typeface="Arial" panose="020B0604020202020204" pitchFamily="34" charset="0"/>
              <a:buChar char="•"/>
            </a:pPr>
            <a:r>
              <a:rPr lang="en-US" dirty="0" err="1"/>
              <a:t>Karto</a:t>
            </a:r>
            <a:endParaRPr lang="en-US" dirty="0"/>
          </a:p>
          <a:p>
            <a:pPr marL="952394" lvl="1" indent="-342900" defTabSz="914400">
              <a:buFont typeface="Arial" panose="020B0604020202020204" pitchFamily="34" charset="0"/>
              <a:buChar char="•"/>
            </a:pPr>
            <a:r>
              <a:rPr lang="en-US" dirty="0"/>
              <a:t>Cartographer</a:t>
            </a:r>
          </a:p>
          <a:p>
            <a:pPr marL="952394" lvl="1" indent="-342900" defTabSz="914400">
              <a:buFont typeface="Arial" panose="020B0604020202020204" pitchFamily="34" charset="0"/>
              <a:buChar char="•"/>
            </a:pPr>
            <a:r>
              <a:rPr lang="en-US" dirty="0"/>
              <a:t>Hector</a:t>
            </a:r>
          </a:p>
          <a:p>
            <a:pPr marL="952394" lvl="1" indent="-342900" defTabSz="914400">
              <a:buFont typeface="Wingdings" panose="05000000000000000000" pitchFamily="2" charset="2"/>
              <a:buChar char="§"/>
            </a:pPr>
            <a:endParaRPr lang="en-US" kern="0" dirty="0">
              <a:solidFill>
                <a:srgbClr val="0070C0"/>
              </a:solidFill>
            </a:endParaRPr>
          </a:p>
          <a:p>
            <a:pPr marL="342900" indent="-342900" algn="l" defTabSz="914400">
              <a:buFont typeface="Wingdings" panose="05000000000000000000" pitchFamily="2" charset="2"/>
              <a:buChar char="§"/>
            </a:pPr>
            <a:endParaRPr lang="en-US" kern="0" dirty="0">
              <a:solidFill>
                <a:srgbClr val="0070C0"/>
              </a:solidFill>
            </a:endParaRPr>
          </a:p>
          <a:p>
            <a:pPr marL="342900" indent="-342900" algn="l" defTabSz="914400">
              <a:buFont typeface="Wingdings" panose="05000000000000000000" pitchFamily="2" charset="2"/>
              <a:buChar char="§"/>
            </a:pPr>
            <a:endParaRPr lang="en-US" kern="0" dirty="0">
              <a:solidFill>
                <a:srgbClr val="0070C0"/>
              </a:solidFill>
            </a:endParaRPr>
          </a:p>
          <a:p>
            <a:pPr marL="342900" indent="-342900" algn="l" defTabSz="914400">
              <a:buFont typeface="Wingdings" panose="05000000000000000000" pitchFamily="2" charset="2"/>
              <a:buChar char="§"/>
            </a:pPr>
            <a:endParaRPr lang="en-US" kern="0" dirty="0" err="1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D8AFD-E3FD-469E-A062-2A2FE5987186}"/>
              </a:ext>
            </a:extLst>
          </p:cNvPr>
          <p:cNvSpPr txBox="1"/>
          <p:nvPr/>
        </p:nvSpPr>
        <p:spPr>
          <a:xfrm>
            <a:off x="328296" y="3039915"/>
            <a:ext cx="3553097" cy="120032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914400"/>
            <a:endParaRPr lang="en-US" kern="0" dirty="0">
              <a:solidFill>
                <a:srgbClr val="0070C0"/>
              </a:solidFill>
            </a:endParaRPr>
          </a:p>
          <a:p>
            <a:pPr marL="342900" indent="-342900" algn="l" defTabSz="914400">
              <a:buFont typeface="Wingdings" panose="05000000000000000000" pitchFamily="2" charset="2"/>
              <a:buChar char="§"/>
            </a:pPr>
            <a:endParaRPr lang="en-US" kern="0" dirty="0">
              <a:solidFill>
                <a:srgbClr val="0070C0"/>
              </a:solidFill>
            </a:endParaRPr>
          </a:p>
          <a:p>
            <a:pPr marL="342900" indent="-342900" algn="l" defTabSz="914400">
              <a:buFont typeface="Wingdings" panose="05000000000000000000" pitchFamily="2" charset="2"/>
              <a:buChar char="§"/>
            </a:pPr>
            <a:endParaRPr lang="en-US" kern="0" dirty="0" err="1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CE4DE7-F6F7-4F05-9F6A-2615DD03626C}"/>
              </a:ext>
            </a:extLst>
          </p:cNvPr>
          <p:cNvSpPr txBox="1"/>
          <p:nvPr/>
        </p:nvSpPr>
        <p:spPr>
          <a:xfrm>
            <a:off x="5274764" y="950055"/>
            <a:ext cx="5556069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lvl="1" defTabSz="914400"/>
            <a:r>
              <a:rPr lang="en-US" dirty="0">
                <a:solidFill>
                  <a:srgbClr val="0070C0"/>
                </a:solidFill>
              </a:rPr>
              <a:t>Cartographer </a:t>
            </a:r>
            <a:r>
              <a:rPr lang="en-US" dirty="0"/>
              <a:t>is used for this project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defTabSz="914400">
              <a:buNone/>
            </a:pPr>
            <a:endParaRPr lang="en-US" kern="0" dirty="0" err="1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082730-0309-42CA-B3EA-7DE4AC4B4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19" y="1478574"/>
            <a:ext cx="3639452" cy="46113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8783E6-998D-42DC-867C-8DF70DFF7535}"/>
              </a:ext>
            </a:extLst>
          </p:cNvPr>
          <p:cNvSpPr txBox="1"/>
          <p:nvPr/>
        </p:nvSpPr>
        <p:spPr>
          <a:xfrm>
            <a:off x="7896045" y="1953020"/>
            <a:ext cx="3413760" cy="286232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kern="0" dirty="0"/>
              <a:t>Since</a:t>
            </a:r>
            <a:r>
              <a:rPr lang="en-US" kern="0" dirty="0">
                <a:solidFill>
                  <a:schemeClr val="bg2"/>
                </a:solidFill>
              </a:rPr>
              <a:t>:</a:t>
            </a:r>
          </a:p>
          <a:p>
            <a:pPr marL="342900" indent="-342900" algn="l" defTabSz="914400">
              <a:buFont typeface="Arial" panose="020B0604020202020204" pitchFamily="34" charset="0"/>
              <a:buChar char="•"/>
            </a:pPr>
            <a:r>
              <a:rPr lang="en-US" kern="0" dirty="0"/>
              <a:t>Have loop closure, prevent the map from drifting for large area mapping</a:t>
            </a:r>
          </a:p>
          <a:p>
            <a:pPr marL="342900" indent="-342900" algn="l" defTabSz="914400">
              <a:buFont typeface="Arial" panose="020B0604020202020204" pitchFamily="34" charset="0"/>
              <a:buChar char="•"/>
            </a:pPr>
            <a:r>
              <a:rPr lang="en-US" kern="0" dirty="0"/>
              <a:t>Storage consumption is small compared to </a:t>
            </a:r>
            <a:r>
              <a:rPr lang="en-US" kern="0" dirty="0" err="1"/>
              <a:t>gmapping</a:t>
            </a:r>
            <a:endParaRPr lang="en-US" kern="0" dirty="0"/>
          </a:p>
          <a:p>
            <a:pPr marL="342900" indent="-342900" algn="l" defTabSz="914400">
              <a:buFont typeface="Arial" panose="020B0604020202020204" pitchFamily="34" charset="0"/>
              <a:buChar char="•"/>
            </a:pPr>
            <a:r>
              <a:rPr lang="en-US" kern="0" dirty="0"/>
              <a:t>Create best map for the target area</a:t>
            </a:r>
          </a:p>
          <a:p>
            <a:pPr marL="342900" indent="-342900" algn="l" defTabSz="914400"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0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4D75-B280-4E9E-B4D4-B936E3E2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0E73-1A26-4977-AD1B-28EC1655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28C5-E38D-4C96-AE11-B366466F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2" descr="Standard ROS Navigation Stack [7]. | Download Scientific Diagram">
            <a:extLst>
              <a:ext uri="{FF2B5EF4-FFF2-40B4-BE49-F238E27FC236}">
                <a16:creationId xmlns:a16="http://schemas.microsoft.com/office/drawing/2014/main" id="{0F100FB4-CDBF-4023-8C71-F8D0B7DE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95" y="1942645"/>
            <a:ext cx="8995294" cy="36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0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9E0702-3553-4FD1-A1DB-5A397360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4" y="1609424"/>
            <a:ext cx="11401425" cy="39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3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940FC2-F4A5-4DEB-8D95-BB54CB90FF02}"/>
              </a:ext>
            </a:extLst>
          </p:cNvPr>
          <p:cNvSpPr txBox="1"/>
          <p:nvPr/>
        </p:nvSpPr>
        <p:spPr>
          <a:xfrm>
            <a:off x="381744" y="1619794"/>
            <a:ext cx="3510987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 algn="l" defTabSz="914400">
              <a:buFont typeface="Wingdings" panose="05000000000000000000" pitchFamily="2" charset="2"/>
              <a:buChar char="§"/>
            </a:pPr>
            <a:r>
              <a:rPr lang="en-US" altLang="zh-CN" kern="0" dirty="0" err="1">
                <a:solidFill>
                  <a:srgbClr val="0070C0"/>
                </a:solidFill>
              </a:rPr>
              <a:t>teb</a:t>
            </a:r>
            <a:endParaRPr lang="en-US" altLang="zh-CN" kern="0" dirty="0">
              <a:solidFill>
                <a:srgbClr val="0070C0"/>
              </a:solidFill>
            </a:endParaRPr>
          </a:p>
          <a:p>
            <a:pPr marL="342900" indent="-342900" algn="l" defTabSz="914400">
              <a:buFont typeface="Wingdings" panose="05000000000000000000" pitchFamily="2" charset="2"/>
              <a:buChar char="§"/>
            </a:pPr>
            <a:r>
              <a:rPr lang="en-US" altLang="zh-CN" kern="0" dirty="0" err="1">
                <a:solidFill>
                  <a:srgbClr val="0070C0"/>
                </a:solidFill>
              </a:rPr>
              <a:t>dwa</a:t>
            </a:r>
            <a:endParaRPr lang="en-US" kern="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874F5-0758-4F0A-AB2F-F7330E0F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27" y="1319125"/>
            <a:ext cx="3148271" cy="2477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61208A-13ED-46B4-8415-EDE70582DD56}"/>
              </a:ext>
            </a:extLst>
          </p:cNvPr>
          <p:cNvSpPr/>
          <p:nvPr/>
        </p:nvSpPr>
        <p:spPr>
          <a:xfrm>
            <a:off x="6677714" y="1666664"/>
            <a:ext cx="3952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Dynamic Window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8965E9-876D-4C88-A9C2-3501B0DF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047172"/>
            <a:ext cx="10477500" cy="71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ABC45-31B1-4BC6-B66B-4CA12F4FEE82}"/>
              </a:ext>
            </a:extLst>
          </p:cNvPr>
          <p:cNvSpPr txBox="1"/>
          <p:nvPr/>
        </p:nvSpPr>
        <p:spPr>
          <a:xfrm>
            <a:off x="2137237" y="5085806"/>
            <a:ext cx="9828340" cy="64633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altLang="zh-CN" kern="0" dirty="0"/>
              <a:t>But in ROS</a:t>
            </a:r>
            <a:r>
              <a:rPr lang="zh-CN" altLang="en-US" kern="0" dirty="0"/>
              <a:t> ，</a:t>
            </a:r>
            <a:r>
              <a:rPr lang="en-US" altLang="zh-CN" kern="0" dirty="0"/>
              <a:t>it only uses velocity</a:t>
            </a:r>
            <a:r>
              <a:rPr lang="zh-CN" altLang="en-US" kern="0" dirty="0"/>
              <a:t>，</a:t>
            </a:r>
            <a:r>
              <a:rPr lang="en-US" altLang="zh-CN" kern="0" dirty="0"/>
              <a:t>and if there is any obstacle on the trajectory, abandon the trajectory.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1739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EB533D-C327-4730-B81D-0D49046B0CAB}"/>
              </a:ext>
            </a:extLst>
          </p:cNvPr>
          <p:cNvSpPr txBox="1"/>
          <p:nvPr/>
        </p:nvSpPr>
        <p:spPr>
          <a:xfrm>
            <a:off x="618308" y="1645920"/>
            <a:ext cx="9771017" cy="147732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Use controller to move the robot to target position and orientation. Record the data and time for stop. Save into txt file 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for next time use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 defTabSz="914400">
              <a:buNone/>
            </a:pPr>
            <a:endParaRPr lang="en-US" kern="0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defTabSz="914400">
              <a:buNone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When the all positions needed are recorded, the robot will move between points with the same order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AA62F10-58B6-4793-9EA1-D953BD0A800F}"/>
              </a:ext>
            </a:extLst>
          </p:cNvPr>
          <p:cNvSpPr/>
          <p:nvPr/>
        </p:nvSpPr>
        <p:spPr bwMode="auto">
          <a:xfrm>
            <a:off x="618308" y="3964208"/>
            <a:ext cx="1724297" cy="7114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Arbotix_gui</a:t>
            </a:r>
            <a:endParaRPr lang="en-US" altLang="zh-CN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controller</a:t>
            </a:r>
            <a:endParaRPr lang="en-US" altLang="zh-CN" sz="2400" kern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55F1B65-F79A-4DAA-83DA-D8DFC4656E6D}"/>
              </a:ext>
            </a:extLst>
          </p:cNvPr>
          <p:cNvSpPr/>
          <p:nvPr/>
        </p:nvSpPr>
        <p:spPr bwMode="auto">
          <a:xfrm>
            <a:off x="4198636" y="3861852"/>
            <a:ext cx="2255676" cy="9000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lang="en-US" altLang="zh-CN" sz="240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locationd</a:t>
            </a:r>
            <a:endParaRPr lang="en-US" sz="2400" kern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6304B-E273-4BA1-8A46-447A61131EB2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 flipV="1">
            <a:off x="2342605" y="4311856"/>
            <a:ext cx="1856031" cy="805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F8A93F-490E-4EBA-A33C-71AFAC743A83}"/>
              </a:ext>
            </a:extLst>
          </p:cNvPr>
          <p:cNvSpPr txBox="1"/>
          <p:nvPr/>
        </p:nvSpPr>
        <p:spPr>
          <a:xfrm>
            <a:off x="2746216" y="3976210"/>
            <a:ext cx="1120462" cy="64633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defTabSz="914400"/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Move robot</a:t>
            </a:r>
            <a:endParaRPr lang="en-US" kern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3780E17-4645-44D2-BC8D-636408D3280A}"/>
              </a:ext>
            </a:extLst>
          </p:cNvPr>
          <p:cNvSpPr/>
          <p:nvPr/>
        </p:nvSpPr>
        <p:spPr bwMode="auto">
          <a:xfrm>
            <a:off x="7564733" y="3458438"/>
            <a:ext cx="2333897" cy="1706831"/>
          </a:xfrm>
          <a:prstGeom prst="diamond">
            <a:avLst/>
          </a:prstGeom>
          <a:noFill/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437155-8A1C-4349-AA07-3AC27512C66E}"/>
              </a:ext>
            </a:extLst>
          </p:cNvPr>
          <p:cNvCxnSpPr>
            <a:endCxn id="12" idx="1"/>
          </p:cNvCxnSpPr>
          <p:nvPr/>
        </p:nvCxnSpPr>
        <p:spPr bwMode="auto">
          <a:xfrm>
            <a:off x="6454312" y="4311853"/>
            <a:ext cx="1110421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Elbow Connector 21">
            <a:extLst>
              <a:ext uri="{FF2B5EF4-FFF2-40B4-BE49-F238E27FC236}">
                <a16:creationId xmlns:a16="http://schemas.microsoft.com/office/drawing/2014/main" id="{74A870C4-69AD-46DE-B3AA-11D4BAD5F2FD}"/>
              </a:ext>
            </a:extLst>
          </p:cNvPr>
          <p:cNvCxnSpPr>
            <a:stCxn id="12" idx="2"/>
            <a:endCxn id="11" idx="2"/>
          </p:cNvCxnSpPr>
          <p:nvPr/>
        </p:nvCxnSpPr>
        <p:spPr bwMode="auto">
          <a:xfrm rot="5400000" flipH="1">
            <a:off x="5747701" y="2181288"/>
            <a:ext cx="542728" cy="5425235"/>
          </a:xfrm>
          <a:prstGeom prst="bentConnector3">
            <a:avLst>
              <a:gd name="adj1" fmla="val -42121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237580-5A25-4032-9B43-F887512BE2E4}"/>
              </a:ext>
            </a:extLst>
          </p:cNvPr>
          <p:cNvCxnSpPr>
            <a:endCxn id="17" idx="1"/>
          </p:cNvCxnSpPr>
          <p:nvPr/>
        </p:nvCxnSpPr>
        <p:spPr bwMode="auto">
          <a:xfrm flipV="1">
            <a:off x="9898630" y="4300193"/>
            <a:ext cx="663917" cy="1166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9E72504-D091-4DE9-931B-B63D3C3D0AD8}"/>
              </a:ext>
            </a:extLst>
          </p:cNvPr>
          <p:cNvSpPr/>
          <p:nvPr/>
        </p:nvSpPr>
        <p:spPr bwMode="auto">
          <a:xfrm>
            <a:off x="10562547" y="3850189"/>
            <a:ext cx="1271607" cy="9000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kern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lang="en-US" sz="2400" kern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525E1BB-D4F1-492B-949D-27C12CC1593D}"/>
              </a:ext>
            </a:extLst>
          </p:cNvPr>
          <p:cNvSpPr/>
          <p:nvPr/>
        </p:nvSpPr>
        <p:spPr>
          <a:xfrm>
            <a:off x="7675329" y="3683298"/>
            <a:ext cx="2112704" cy="13658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Stop or continue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43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Video flow</a:t>
            </a:r>
          </a:p>
        </p:txBody>
      </p:sp>
    </p:spTree>
    <p:extLst>
      <p:ext uri="{BB962C8B-B14F-4D97-AF65-F5344CB8AC3E}">
        <p14:creationId xmlns:p14="http://schemas.microsoft.com/office/powerpoint/2010/main" val="129422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AB95-6A24-4F1F-9790-A85BBF7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CD4C-1D80-44D7-B6AA-B4F4917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46B9-0ED6-4E27-9C6B-5E2FDD74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6ADD82F-6727-4215-B535-04266CD94259}"/>
              </a:ext>
            </a:extLst>
          </p:cNvPr>
          <p:cNvSpPr/>
          <p:nvPr/>
        </p:nvSpPr>
        <p:spPr bwMode="auto">
          <a:xfrm>
            <a:off x="991515" y="1944469"/>
            <a:ext cx="1724297" cy="7114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Robot</a:t>
            </a:r>
            <a:endParaRPr lang="en-US" altLang="zh-CN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C1FACC8-1192-4DC0-B584-47F5018F8C18}"/>
              </a:ext>
            </a:extLst>
          </p:cNvPr>
          <p:cNvSpPr/>
          <p:nvPr/>
        </p:nvSpPr>
        <p:spPr bwMode="auto">
          <a:xfrm>
            <a:off x="4571843" y="1850172"/>
            <a:ext cx="1724297" cy="9000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Cec</a:t>
            </a:r>
            <a:r>
              <a:rPr lang="en-US" altLang="zh-CN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Niginx</a:t>
            </a:r>
            <a:endParaRPr lang="en-US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ED2741B-CC01-46D3-9777-1EBAF7F5BBB8}"/>
              </a:ext>
            </a:extLst>
          </p:cNvPr>
          <p:cNvSpPr/>
          <p:nvPr/>
        </p:nvSpPr>
        <p:spPr bwMode="auto">
          <a:xfrm>
            <a:off x="4571843" y="3229120"/>
            <a:ext cx="1724297" cy="84436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Yolo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7D0CFDD-BDE4-4223-85AE-F8535787AA02}"/>
              </a:ext>
            </a:extLst>
          </p:cNvPr>
          <p:cNvSpPr/>
          <p:nvPr/>
        </p:nvSpPr>
        <p:spPr bwMode="auto">
          <a:xfrm>
            <a:off x="7804440" y="4804374"/>
            <a:ext cx="1724297" cy="72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Sql</a:t>
            </a:r>
            <a:r>
              <a:rPr lang="en-US" altLang="zh-CN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server</a:t>
            </a:r>
            <a:endParaRPr lang="en-US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48ABE-AD9A-4394-B9DF-A464934B34D5}"/>
              </a:ext>
            </a:extLst>
          </p:cNvPr>
          <p:cNvCxnSpPr/>
          <p:nvPr/>
        </p:nvCxnSpPr>
        <p:spPr bwMode="auto">
          <a:xfrm>
            <a:off x="5433990" y="2750179"/>
            <a:ext cx="0" cy="47894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A01B4-BF27-4817-909A-48691B571812}"/>
              </a:ext>
            </a:extLst>
          </p:cNvPr>
          <p:cNvCxnSpPr>
            <a:endCxn id="10" idx="0"/>
          </p:cNvCxnSpPr>
          <p:nvPr/>
        </p:nvCxnSpPr>
        <p:spPr bwMode="auto">
          <a:xfrm>
            <a:off x="8666587" y="4073482"/>
            <a:ext cx="2" cy="73089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BEB351-2016-47AB-85E2-8D7E13544926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 bwMode="auto">
          <a:xfrm flipV="1">
            <a:off x="6296140" y="3651300"/>
            <a:ext cx="1508300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D91E675-FBBC-479F-BFD6-546F886AD7E8}"/>
              </a:ext>
            </a:extLst>
          </p:cNvPr>
          <p:cNvSpPr/>
          <p:nvPr/>
        </p:nvSpPr>
        <p:spPr bwMode="auto">
          <a:xfrm>
            <a:off x="7804440" y="3289380"/>
            <a:ext cx="1724297" cy="72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OCR</a:t>
            </a:r>
            <a:endParaRPr lang="en-US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B177D-C0A8-4B4C-9032-EFA269D9AB5D}"/>
              </a:ext>
            </a:extLst>
          </p:cNvPr>
          <p:cNvSpPr txBox="1"/>
          <p:nvPr/>
        </p:nvSpPr>
        <p:spPr>
          <a:xfrm>
            <a:off x="6691099" y="3328134"/>
            <a:ext cx="1017431" cy="64633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kern="0" dirty="0"/>
              <a:t>Find 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671185-FCEE-4250-89E6-FF6A8AA84A66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2715812" y="2300175"/>
            <a:ext cx="1856031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74D725-8A13-4AAE-9FAB-9DB71DDD6DE9}"/>
              </a:ext>
            </a:extLst>
          </p:cNvPr>
          <p:cNvSpPr txBox="1"/>
          <p:nvPr/>
        </p:nvSpPr>
        <p:spPr>
          <a:xfrm>
            <a:off x="3083596" y="1838509"/>
            <a:ext cx="1120462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defTabSz="914400"/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ffmpeg</a:t>
            </a:r>
            <a:endParaRPr lang="en-US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0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BAB25-58F7-493D-B211-A00128239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090E8A9-7ABA-43E7-84BF-1863907FA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623F-2675-489E-A911-FA396A40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51FA-7D71-4252-AFD5-DEA0EE0C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5787-A602-41AB-B2C2-611B8E21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74B0D8C3-B98B-4266-B994-09EDB22306B3}"/>
              </a:ext>
            </a:extLst>
          </p:cNvPr>
          <p:cNvSpPr txBox="1">
            <a:spLocks/>
          </p:cNvSpPr>
          <p:nvPr/>
        </p:nvSpPr>
        <p:spPr>
          <a:xfrm>
            <a:off x="1469211" y="2433214"/>
            <a:ext cx="1679197" cy="93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Introduction</a:t>
            </a:r>
            <a:endParaRPr lang="en-US" sz="2000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B5B96CE-96F2-47AE-83F1-32DE14D29EB2}"/>
              </a:ext>
            </a:extLst>
          </p:cNvPr>
          <p:cNvSpPr txBox="1">
            <a:spLocks/>
          </p:cNvSpPr>
          <p:nvPr/>
        </p:nvSpPr>
        <p:spPr>
          <a:xfrm>
            <a:off x="4228465" y="2433214"/>
            <a:ext cx="1679197" cy="93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Robot system</a:t>
            </a:r>
            <a:endParaRPr lang="en-US" sz="2000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5A4E5049-45A9-483E-AE1E-F609BF69144D}"/>
              </a:ext>
            </a:extLst>
          </p:cNvPr>
          <p:cNvSpPr txBox="1">
            <a:spLocks/>
          </p:cNvSpPr>
          <p:nvPr/>
        </p:nvSpPr>
        <p:spPr>
          <a:xfrm>
            <a:off x="6854092" y="2433214"/>
            <a:ext cx="1679197" cy="93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Functions</a:t>
            </a:r>
            <a:endParaRPr lang="en-US" sz="2000" dirty="0"/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1EF93658-9B90-4C38-82B1-E2D18B4B41F8}"/>
              </a:ext>
            </a:extLst>
          </p:cNvPr>
          <p:cNvSpPr txBox="1">
            <a:spLocks/>
          </p:cNvSpPr>
          <p:nvPr/>
        </p:nvSpPr>
        <p:spPr>
          <a:xfrm>
            <a:off x="9490268" y="2433214"/>
            <a:ext cx="1679197" cy="930996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Video data flow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3BD60A-AD72-453D-AC33-E35D1A27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B8955-5088-460A-818A-CA8EB3BD22EA}"/>
              </a:ext>
            </a:extLst>
          </p:cNvPr>
          <p:cNvSpPr txBox="1"/>
          <p:nvPr/>
        </p:nvSpPr>
        <p:spPr>
          <a:xfrm>
            <a:off x="1155940" y="1690688"/>
            <a:ext cx="10340197" cy="511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Create a map for the field</a:t>
            </a:r>
          </a:p>
          <a:p>
            <a:pPr marL="692150" marR="0" lvl="1" indent="-1444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Use lidar to scan for a 2d map at target area. Simultaneous localization and mapping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The robot starts from unknown location at unknown environment, it constructs map by repeatedly observe environment features and locate its position and orientation while moving. </a:t>
            </a:r>
          </a:p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Navigation with the map</a:t>
            </a:r>
          </a:p>
          <a:p>
            <a:pPr marL="692150" marR="0" lvl="1" indent="-1444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Plan the path and move to goal position. The robot is able to avoid obstacles during the process.</a:t>
            </a:r>
          </a:p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Set way points for navigation</a:t>
            </a:r>
          </a:p>
          <a:p>
            <a:pPr marL="692150" marR="0" lvl="1" indent="-1444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Sequential move between recorded locations with recorded orientation and stay for configured time</a:t>
            </a:r>
          </a:p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Upload video stream to server</a:t>
            </a:r>
          </a:p>
          <a:p>
            <a:pPr marL="692150" marR="0" lvl="1" indent="-1444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Push the Camera video stream to the server. Then process it the object detection and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Optical character recognition.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15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The robot</a:t>
            </a:r>
          </a:p>
        </p:txBody>
      </p:sp>
    </p:spTree>
    <p:extLst>
      <p:ext uri="{BB962C8B-B14F-4D97-AF65-F5344CB8AC3E}">
        <p14:creationId xmlns:p14="http://schemas.microsoft.com/office/powerpoint/2010/main" val="27673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772517dc-8301-4c85-9887-bd3a2e057af8" descr="Image">
            <a:extLst>
              <a:ext uri="{FF2B5EF4-FFF2-40B4-BE49-F238E27FC236}">
                <a16:creationId xmlns:a16="http://schemas.microsoft.com/office/drawing/2014/main" id="{12E99EDF-3012-4D51-A154-EBD971ADF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30" y="1859989"/>
            <a:ext cx="54959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6AD2F7-C42D-4ED8-9EEF-0715CB5447D0}"/>
              </a:ext>
            </a:extLst>
          </p:cNvPr>
          <p:cNvSpPr/>
          <p:nvPr/>
        </p:nvSpPr>
        <p:spPr>
          <a:xfrm>
            <a:off x="6767349" y="2486580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Jetson</a:t>
            </a:r>
            <a:r>
              <a:rPr lang="en-US" altLang="zh-CN" dirty="0"/>
              <a:t> </a:t>
            </a:r>
            <a:r>
              <a:rPr lang="en-US" altLang="zh-CN" dirty="0" err="1"/>
              <a:t>Nano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F364-D8B2-44A2-A1DC-75054BCAD27C}"/>
              </a:ext>
            </a:extLst>
          </p:cNvPr>
          <p:cNvSpPr/>
          <p:nvPr/>
        </p:nvSpPr>
        <p:spPr>
          <a:xfrm>
            <a:off x="5158825" y="1522792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Usb</a:t>
            </a:r>
            <a:r>
              <a:rPr lang="en-US" altLang="zh-CN" dirty="0"/>
              <a:t> Camera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D0368-E706-4DD9-82D8-4784D114CF02}"/>
              </a:ext>
            </a:extLst>
          </p:cNvPr>
          <p:cNvSpPr/>
          <p:nvPr/>
        </p:nvSpPr>
        <p:spPr>
          <a:xfrm>
            <a:off x="2218193" y="2837627"/>
            <a:ext cx="10422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Lidar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rplidar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A1593-35CC-49AB-9934-1EB8D06CC42A}"/>
              </a:ext>
            </a:extLst>
          </p:cNvPr>
          <p:cNvSpPr/>
          <p:nvPr/>
        </p:nvSpPr>
        <p:spPr>
          <a:xfrm>
            <a:off x="8093193" y="3842481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STM32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852DCC-58A6-4433-8242-70378F59A50D}"/>
              </a:ext>
            </a:extLst>
          </p:cNvPr>
          <p:cNvCxnSpPr/>
          <p:nvPr/>
        </p:nvCxnSpPr>
        <p:spPr bwMode="auto">
          <a:xfrm flipH="1" flipV="1">
            <a:off x="3633966" y="3068459"/>
            <a:ext cx="746445" cy="11017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65B6C0-952A-4570-820E-8496399337E6}"/>
              </a:ext>
            </a:extLst>
          </p:cNvPr>
          <p:cNvCxnSpPr/>
          <p:nvPr/>
        </p:nvCxnSpPr>
        <p:spPr bwMode="auto">
          <a:xfrm flipV="1">
            <a:off x="6767349" y="2948245"/>
            <a:ext cx="737382" cy="46551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693A1-8554-4ED4-88B8-8D9AF1F08707}"/>
              </a:ext>
            </a:extLst>
          </p:cNvPr>
          <p:cNvCxnSpPr/>
          <p:nvPr/>
        </p:nvCxnSpPr>
        <p:spPr bwMode="auto">
          <a:xfrm flipV="1">
            <a:off x="6853646" y="4073314"/>
            <a:ext cx="1132114" cy="15663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2730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4CE83C-48A3-4F31-8A77-51ED3FE6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6DAE-CDD8-4209-8A90-93C65EE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3F7C-1C42-47BB-B700-CBFD1D63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6A26-5AF1-4172-B21D-0C92C4C1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CF0B3-6536-443A-AD70-A69817F38774}"/>
              </a:ext>
            </a:extLst>
          </p:cNvPr>
          <p:cNvSpPr/>
          <p:nvPr/>
        </p:nvSpPr>
        <p:spPr>
          <a:xfrm>
            <a:off x="452846" y="1463831"/>
            <a:ext cx="44079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dirty="0"/>
              <a:t>ROS is an open-source, meta-operating system. It provides hardware abstraction, low-level device control, implementation of commonly-used functionality, message-passing between processes, and package management.</a:t>
            </a:r>
          </a:p>
          <a:p>
            <a:pPr defTabSz="914400"/>
            <a:endParaRPr lang="en-US" sz="1800" dirty="0"/>
          </a:p>
          <a:p>
            <a:pPr defTabSz="914400"/>
            <a:r>
              <a:rPr lang="en-US" sz="1800" dirty="0"/>
              <a:t>It also provides tools and libraries for obtaining, building, writing, and running code across multiple computers.  ROS is similar in some respects to </a:t>
            </a:r>
            <a:r>
              <a:rPr lang="en-US" sz="1800" dirty="0">
                <a:solidFill>
                  <a:srgbClr val="0070C0"/>
                </a:solidFill>
              </a:rPr>
              <a:t>'robot frameworks’</a:t>
            </a:r>
            <a:endParaRPr lang="en-US" sz="1800" kern="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800" dirty="0">
                <a:solidFill>
                  <a:srgbClr val="333333"/>
                </a:solidFill>
                <a:latin typeface="Helvetica Neue"/>
              </a:rPr>
              <a:t>The mobile robot and virtual machine on PC both use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linux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operating system with ROS installed.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779D-3335-4729-BF23-12C38633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48" y="2599198"/>
            <a:ext cx="41433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7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1126CF-4675-4044-BA5B-30175FF6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AA14-859F-4BE5-9465-CF82090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DC49-EB85-4E69-8D87-73D7D689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BA98-DC1E-4135-BC5F-26FE41DC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D780DAC-54FE-4C1F-A978-3996D0566E64}"/>
              </a:ext>
            </a:extLst>
          </p:cNvPr>
          <p:cNvSpPr/>
          <p:nvPr/>
        </p:nvSpPr>
        <p:spPr bwMode="auto">
          <a:xfrm>
            <a:off x="1445623" y="4894217"/>
            <a:ext cx="1724297" cy="1193075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Jetson</a:t>
            </a:r>
            <a:endParaRPr lang="en-US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521C587-880F-4BBB-8C4A-C3D3A417FB5D}"/>
              </a:ext>
            </a:extLst>
          </p:cNvPr>
          <p:cNvSpPr/>
          <p:nvPr/>
        </p:nvSpPr>
        <p:spPr bwMode="auto">
          <a:xfrm>
            <a:off x="6457406" y="4894217"/>
            <a:ext cx="1724297" cy="1193075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PC</a:t>
            </a:r>
            <a:endParaRPr lang="en-US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D44F9A-D080-431A-A3A3-E1B5EEFFA680}"/>
              </a:ext>
            </a:extLst>
          </p:cNvPr>
          <p:cNvCxnSpPr>
            <a:stCxn id="17" idx="1"/>
            <a:endCxn id="16" idx="3"/>
          </p:cNvCxnSpPr>
          <p:nvPr/>
        </p:nvCxnSpPr>
        <p:spPr bwMode="auto">
          <a:xfrm flipH="1">
            <a:off x="3169920" y="5490755"/>
            <a:ext cx="3287486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3C1C02-58E2-487A-9ACA-26E417686669}"/>
              </a:ext>
            </a:extLst>
          </p:cNvPr>
          <p:cNvSpPr txBox="1"/>
          <p:nvPr/>
        </p:nvSpPr>
        <p:spPr>
          <a:xfrm>
            <a:off x="4280261" y="5013999"/>
            <a:ext cx="1563187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altLang="zh-CN" kern="0" dirty="0"/>
              <a:t>SSH remote</a:t>
            </a:r>
            <a:endParaRPr lang="en-US" kern="0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C955697-BDB7-4E45-B865-D861A4614E76}"/>
              </a:ext>
            </a:extLst>
          </p:cNvPr>
          <p:cNvSpPr/>
          <p:nvPr/>
        </p:nvSpPr>
        <p:spPr bwMode="auto">
          <a:xfrm>
            <a:off x="1445622" y="3097278"/>
            <a:ext cx="1724297" cy="1193075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Tplink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router</a:t>
            </a:r>
            <a:endParaRPr lang="en-US" altLang="zh-CN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CDBC5B-CB2B-4BF6-893E-EA26466C5D0C}"/>
              </a:ext>
            </a:extLst>
          </p:cNvPr>
          <p:cNvCxnSpPr>
            <a:stCxn id="16" idx="0"/>
          </p:cNvCxnSpPr>
          <p:nvPr/>
        </p:nvCxnSpPr>
        <p:spPr bwMode="auto">
          <a:xfrm flipH="1" flipV="1">
            <a:off x="2307770" y="4286054"/>
            <a:ext cx="2" cy="608163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C687F5-EB97-4054-BDA4-F640163024DC}"/>
              </a:ext>
            </a:extLst>
          </p:cNvPr>
          <p:cNvSpPr txBox="1"/>
          <p:nvPr/>
        </p:nvSpPr>
        <p:spPr>
          <a:xfrm>
            <a:off x="2299062" y="4382625"/>
            <a:ext cx="1297578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kern="0" dirty="0"/>
              <a:t>connect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CC917-3259-4E08-9477-28169FB7C8B5}"/>
              </a:ext>
            </a:extLst>
          </p:cNvPr>
          <p:cNvCxnSpPr/>
          <p:nvPr/>
        </p:nvCxnSpPr>
        <p:spPr bwMode="auto">
          <a:xfrm flipH="1" flipV="1">
            <a:off x="3178627" y="1850941"/>
            <a:ext cx="4140928" cy="302818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7B7308-18CD-4F01-82B1-CBD3A979B64E}"/>
              </a:ext>
            </a:extLst>
          </p:cNvPr>
          <p:cNvSpPr txBox="1"/>
          <p:nvPr/>
        </p:nvSpPr>
        <p:spPr>
          <a:xfrm>
            <a:off x="4537166" y="3844668"/>
            <a:ext cx="1354181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kern="0" dirty="0"/>
              <a:t>connect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843090-D609-4138-AED2-5F7BEAB6760C}"/>
              </a:ext>
            </a:extLst>
          </p:cNvPr>
          <p:cNvCxnSpPr/>
          <p:nvPr/>
        </p:nvCxnSpPr>
        <p:spPr bwMode="auto">
          <a:xfrm flipH="1" flipV="1">
            <a:off x="2307770" y="2453893"/>
            <a:ext cx="2" cy="608163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FC9FE8-AB8C-4BC3-8B8D-DDF3E2A1294C}"/>
              </a:ext>
            </a:extLst>
          </p:cNvPr>
          <p:cNvSpPr txBox="1"/>
          <p:nvPr/>
        </p:nvSpPr>
        <p:spPr>
          <a:xfrm>
            <a:off x="1551114" y="2560492"/>
            <a:ext cx="2072638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kern="0" dirty="0"/>
              <a:t>Bridge mode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4138221-8B75-4055-B80E-B0C710080ACA}"/>
              </a:ext>
            </a:extLst>
          </p:cNvPr>
          <p:cNvSpPr/>
          <p:nvPr/>
        </p:nvSpPr>
        <p:spPr bwMode="auto">
          <a:xfrm>
            <a:off x="6383384" y="1219383"/>
            <a:ext cx="1724297" cy="1193075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Server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computer</a:t>
            </a:r>
            <a:endParaRPr lang="en-US" sz="2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2D0ADD-CE1E-49D4-BA40-19FDE8241B45}"/>
              </a:ext>
            </a:extLst>
          </p:cNvPr>
          <p:cNvCxnSpPr>
            <a:stCxn id="28" idx="1"/>
          </p:cNvCxnSpPr>
          <p:nvPr/>
        </p:nvCxnSpPr>
        <p:spPr bwMode="auto">
          <a:xfrm flipH="1">
            <a:off x="3169919" y="1815921"/>
            <a:ext cx="3213465" cy="3502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999790-DA04-4914-A28E-1FD9524119AA}"/>
              </a:ext>
            </a:extLst>
          </p:cNvPr>
          <p:cNvSpPr/>
          <p:nvPr/>
        </p:nvSpPr>
        <p:spPr>
          <a:xfrm>
            <a:off x="1357223" y="1431985"/>
            <a:ext cx="1821398" cy="85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Netgear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14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12B61D-7CE9-434E-953B-5040FD57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3BC5-0219-45E4-8B53-CB69E69E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2741-9E9D-4A41-A845-0CDCA7F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4AF5-4206-4B6B-9707-16E89160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4" descr="Sending Commands from rviz — Dev documentation">
            <a:extLst>
              <a:ext uri="{FF2B5EF4-FFF2-40B4-BE49-F238E27FC236}">
                <a16:creationId xmlns:a16="http://schemas.microsoft.com/office/drawing/2014/main" id="{E2FC5576-C060-4CA5-A3E1-C91AD873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4" y="2492165"/>
            <a:ext cx="5963024" cy="33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3E147-5C15-4C36-9796-FA2448A0E4CE}"/>
              </a:ext>
            </a:extLst>
          </p:cNvPr>
          <p:cNvSpPr txBox="1"/>
          <p:nvPr/>
        </p:nvSpPr>
        <p:spPr>
          <a:xfrm>
            <a:off x="381744" y="1843365"/>
            <a:ext cx="5741150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altLang="zh-CN" kern="0" dirty="0">
                <a:solidFill>
                  <a:srgbClr val="0070C0"/>
                </a:solidFill>
              </a:rPr>
              <a:t>RVIZ</a:t>
            </a:r>
            <a:endParaRPr lang="en-US" kern="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E33FC-D6B7-414B-8BD2-7B2C632D20A9}"/>
              </a:ext>
            </a:extLst>
          </p:cNvPr>
          <p:cNvSpPr txBox="1"/>
          <p:nvPr/>
        </p:nvSpPr>
        <p:spPr>
          <a:xfrm>
            <a:off x="7799936" y="2305030"/>
            <a:ext cx="1846217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kern="0" dirty="0" err="1"/>
              <a:t>Pycharm</a:t>
            </a:r>
            <a:endParaRPr lang="en-US" kern="0" dirty="0"/>
          </a:p>
          <a:p>
            <a:pPr marL="0" indent="0" algn="l" defTabSz="914400">
              <a:buNone/>
            </a:pPr>
            <a:endParaRPr lang="en-US" kern="0" dirty="0"/>
          </a:p>
          <a:p>
            <a:pPr marL="0" indent="0" algn="l" defTabSz="914400">
              <a:buNone/>
            </a:pPr>
            <a:r>
              <a:rPr lang="en-US" altLang="zh-CN" kern="0" dirty="0" err="1"/>
              <a:t>VScode</a:t>
            </a:r>
            <a:endParaRPr lang="en-US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B525E-C7CF-4866-9C29-DF61B2A81AE1}"/>
              </a:ext>
            </a:extLst>
          </p:cNvPr>
          <p:cNvSpPr/>
          <p:nvPr/>
        </p:nvSpPr>
        <p:spPr>
          <a:xfrm>
            <a:off x="7781833" y="184336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70C0"/>
                </a:solidFill>
              </a:rPr>
              <a:t>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831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78</TotalTime>
  <Words>415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Helvetica Neue</vt:lpstr>
      <vt:lpstr>Arial</vt:lpstr>
      <vt:lpstr>Calibri</vt:lpstr>
      <vt:lpstr>Tenorite</vt:lpstr>
      <vt:lpstr>Wingdings</vt:lpstr>
      <vt:lpstr>Monoline</vt:lpstr>
      <vt:lpstr>Robot Project</vt:lpstr>
      <vt:lpstr>Agenda</vt:lpstr>
      <vt:lpstr>Introduction</vt:lpstr>
      <vt:lpstr>introduction</vt:lpstr>
      <vt:lpstr>The robot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flow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Kaihang Jiang</dc:creator>
  <cp:lastModifiedBy>Kaihang Jiang</cp:lastModifiedBy>
  <cp:revision>1</cp:revision>
  <dcterms:created xsi:type="dcterms:W3CDTF">2021-10-21T03:37:08Z</dcterms:created>
  <dcterms:modified xsi:type="dcterms:W3CDTF">2021-11-09T23:19:43Z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