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71" r:id="rId5"/>
    <p:sldId id="276" r:id="rId6"/>
    <p:sldId id="272" r:id="rId7"/>
    <p:sldId id="274" r:id="rId8"/>
    <p:sldId id="275" r:id="rId9"/>
    <p:sldId id="273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/>
    <p:restoredTop sz="94201"/>
  </p:normalViewPr>
  <p:slideViewPr>
    <p:cSldViewPr snapToGrid="0" snapToObjects="1">
      <p:cViewPr>
        <p:scale>
          <a:sx n="91" d="100"/>
          <a:sy n="91" d="100"/>
        </p:scale>
        <p:origin x="3208" y="68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3977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2.jpe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3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占位符 118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80343" y="748192"/>
            <a:ext cx="10044114" cy="5600701"/>
          </a:xfrm>
          <a:prstGeom prst="rect">
            <a:avLst/>
          </a:prstGeom>
        </p:spPr>
      </p:pic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1181100" y="6794500"/>
            <a:ext cx="11254740" cy="15113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第</a:t>
            </a:r>
            <a:r>
              <a:rPr lang="en-US" dirty="0" smtClean="0"/>
              <a:t>10</a:t>
            </a:r>
            <a:r>
              <a:rPr dirty="0" smtClean="0"/>
              <a:t>章  </a:t>
            </a:r>
            <a:r>
              <a:rPr lang="en-US" dirty="0" smtClean="0"/>
              <a:t>K</a:t>
            </a:r>
            <a:r>
              <a:rPr lang="en-US" altLang="zh-CN" dirty="0" smtClean="0"/>
              <a:t>-</a:t>
            </a:r>
            <a:r>
              <a:rPr lang="zh-CN" altLang="en-US" dirty="0" smtClean="0"/>
              <a:t>均值聚类算法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author </a:t>
            </a:r>
            <a:r>
              <a:rPr lang="zh-CN" altLang="en-US" dirty="0"/>
              <a:t>那伊抹微笑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7380413" y="2862742"/>
            <a:ext cx="389008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511809">
              <a:defRPr sz="4960" b="1">
                <a:solidFill>
                  <a:srgbClr val="000000">
                    <a:alpha val="8491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rPr sz="2480"/>
              <a:t>ApacheCN  你装逼的选择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720" y="2595880"/>
            <a:ext cx="10510520" cy="39116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Thanks</a:t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God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181100" y="868680"/>
            <a:ext cx="10642600" cy="1092200"/>
          </a:xfrm>
        </p:spPr>
        <p:txBody>
          <a:bodyPr/>
          <a:lstStyle/>
          <a:p>
            <a:r>
              <a:rPr lang="en-US" altLang="zh-CN" dirty="0" smtClean="0"/>
              <a:t>1. K-</a:t>
            </a:r>
            <a:r>
              <a:rPr lang="zh-CN" altLang="en-US" dirty="0" smtClean="0"/>
              <a:t>均值（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）的基础概念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3920" y="2221200"/>
            <a:ext cx="113233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500"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聚类是一种无监督的学习，它将相似的对象归到同一个簇中，聚类方法几乎可以应用到所有对象，簇内对象越相似，聚类效果越好。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 smtClean="0"/>
              <a:t>2.</a:t>
            </a:r>
            <a:r>
              <a:rPr lang="zh-CN" altLang="en-US" sz="3600" dirty="0" smtClean="0"/>
              <a:t>这里我们主要学习一种称为 </a:t>
            </a:r>
            <a:r>
              <a:rPr lang="en-US" altLang="zh-CN" sz="3600" dirty="0" smtClean="0"/>
              <a:t>K-</a:t>
            </a:r>
            <a:r>
              <a:rPr lang="zh-CN" altLang="en-US" sz="3600" dirty="0" smtClean="0"/>
              <a:t>均值（</a:t>
            </a:r>
            <a:r>
              <a:rPr lang="en-US" altLang="zh-CN" sz="3600" dirty="0" smtClean="0"/>
              <a:t>K-means</a:t>
            </a:r>
            <a:r>
              <a:rPr lang="zh-CN" altLang="en-US" sz="3600" dirty="0" smtClean="0"/>
              <a:t>）聚类的算法。之所以称之为 </a:t>
            </a:r>
            <a:r>
              <a:rPr lang="en-US" altLang="zh-CN" sz="3600" dirty="0" smtClean="0"/>
              <a:t>K-</a:t>
            </a:r>
            <a:r>
              <a:rPr lang="zh-CN" altLang="en-US" sz="3600" dirty="0" smtClean="0"/>
              <a:t>均值是因为它可以发现</a:t>
            </a:r>
            <a:r>
              <a:rPr lang="en-US" altLang="zh-CN" sz="3600" dirty="0" smtClean="0"/>
              <a:t>k</a:t>
            </a:r>
            <a:r>
              <a:rPr lang="zh-CN" altLang="en-US" sz="3600" dirty="0" smtClean="0"/>
              <a:t>个不同的簇，且每个簇中心采用簇中所含值的均值计算而成。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 smtClean="0"/>
              <a:t>3.</a:t>
            </a:r>
            <a:r>
              <a:rPr lang="zh-CN" altLang="en-US" sz="3600" dirty="0" smtClean="0"/>
              <a:t>聚类与分类最大的区别在于，分类的目标变量已知，而聚类则不一样。因为其产生的结果与分类相同，而只是类别没有预先定义，聚类有时候也被称为无监督分类（</a:t>
            </a:r>
            <a:r>
              <a:rPr lang="en-US" altLang="zh-CN" sz="3600" dirty="0" smtClean="0"/>
              <a:t>unsupervised classification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8531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181100" y="868680"/>
            <a:ext cx="10642600" cy="10922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K-</a:t>
            </a:r>
            <a:r>
              <a:rPr lang="zh-CN" altLang="en-US" dirty="0" smtClean="0"/>
              <a:t>均值（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）聚类算法介绍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3920" y="2221200"/>
            <a:ext cx="11323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500"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优缺点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 smtClean="0"/>
              <a:t>  1.1 </a:t>
            </a:r>
            <a:r>
              <a:rPr lang="zh-CN" altLang="en-US" sz="3600" smtClean="0"/>
              <a:t>优</a:t>
            </a:r>
            <a:r>
              <a:rPr lang="zh-CN" altLang="en-US" sz="3600" smtClean="0"/>
              <a:t>点</a:t>
            </a:r>
            <a:r>
              <a:rPr lang="zh-CN" altLang="en-US" sz="3600" dirty="0" smtClean="0"/>
              <a:t>：容易实现。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1.2 </a:t>
            </a:r>
            <a:r>
              <a:rPr lang="zh-CN" altLang="en-US" sz="3600" dirty="0" smtClean="0"/>
              <a:t>缺点</a:t>
            </a:r>
            <a:r>
              <a:rPr lang="en-US" altLang="zh-CN" sz="3600" dirty="0" smtClean="0"/>
              <a:t>: </a:t>
            </a:r>
            <a:r>
              <a:rPr lang="zh-CN" altLang="en-US" sz="3600" dirty="0" smtClean="0"/>
              <a:t>可能收敛到局部最小值，在大规模数据集   上收敛较慢。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1.3 </a:t>
            </a:r>
            <a:r>
              <a:rPr lang="zh-CN" altLang="en-US" sz="3600" dirty="0" smtClean="0"/>
              <a:t>使用数据类型：数值型数据。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 smtClean="0"/>
              <a:t>2.K-</a:t>
            </a:r>
            <a:r>
              <a:rPr lang="zh-CN" altLang="en-US" sz="3600" dirty="0" smtClean="0"/>
              <a:t>均值是发现给定数据集的</a:t>
            </a:r>
            <a:r>
              <a:rPr lang="en-US" altLang="zh-CN" sz="3600" dirty="0" smtClean="0"/>
              <a:t>k</a:t>
            </a:r>
            <a:r>
              <a:rPr lang="zh-CN" altLang="en-US" sz="3600" dirty="0" smtClean="0"/>
              <a:t>个簇的算法。簇个数</a:t>
            </a:r>
            <a:r>
              <a:rPr lang="en-US" altLang="zh-CN" sz="3600" dirty="0" smtClean="0"/>
              <a:t>k</a:t>
            </a:r>
            <a:r>
              <a:rPr lang="zh-CN" altLang="en-US" sz="3600" dirty="0" smtClean="0"/>
              <a:t>是用户指定的，每一个簇通过其质心（</a:t>
            </a:r>
            <a:r>
              <a:rPr lang="en-US" altLang="zh-CN" sz="3600" dirty="0" smtClean="0"/>
              <a:t>centroid</a:t>
            </a:r>
            <a:r>
              <a:rPr lang="zh-CN" altLang="en-US" sz="3600" dirty="0" smtClean="0"/>
              <a:t>），即簇中所有点的中心来描述。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53675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181100" y="868680"/>
            <a:ext cx="10642600" cy="1092200"/>
          </a:xfrm>
        </p:spPr>
        <p:txBody>
          <a:bodyPr/>
          <a:lstStyle/>
          <a:p>
            <a:r>
              <a:rPr lang="en-US" altLang="zh-CN" dirty="0" smtClean="0"/>
              <a:t>3. K-</a:t>
            </a:r>
            <a:r>
              <a:rPr lang="zh-CN" altLang="en-US" dirty="0" smtClean="0"/>
              <a:t>均值（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）聚类算法工作流程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0740" y="1905298"/>
            <a:ext cx="1132332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500"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首先，随机确定</a:t>
            </a:r>
            <a:r>
              <a:rPr lang="en-US" altLang="zh-CN" sz="3600" dirty="0" smtClean="0"/>
              <a:t>k</a:t>
            </a:r>
            <a:r>
              <a:rPr lang="zh-CN" altLang="en-US" sz="3600" dirty="0" smtClean="0"/>
              <a:t>个初始点作为质心（</a:t>
            </a:r>
            <a:r>
              <a:rPr lang="en-US" altLang="zh-CN" sz="3600" dirty="0" smtClean="0"/>
              <a:t>centroid</a:t>
            </a:r>
            <a:r>
              <a:rPr lang="zh-CN" altLang="en-US" sz="3600" dirty="0" smtClean="0"/>
              <a:t>）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 smtClean="0"/>
              <a:t>2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然后将数据集中的每个点分配到一个簇中，具体来说，为每个点寻找距其最近的质心，并将其分配给改质心所对应的簇。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 smtClean="0"/>
              <a:t>3.</a:t>
            </a:r>
            <a:r>
              <a:rPr lang="zh-CN" altLang="en-US" sz="3600" dirty="0" smtClean="0"/>
              <a:t>这一步完成之后，每个簇的质心更新为该簇所有点的平均值。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 smtClean="0"/>
              <a:t>4.</a:t>
            </a:r>
            <a:r>
              <a:rPr lang="zh-CN" altLang="en-US" sz="3600" dirty="0" smtClean="0"/>
              <a:t>然后循环</a:t>
            </a:r>
            <a:r>
              <a:rPr lang="en-US" altLang="zh-CN" sz="3600" dirty="0" smtClean="0"/>
              <a:t>2~3</a:t>
            </a:r>
            <a:r>
              <a:rPr lang="zh-CN" altLang="en-US" sz="3600" dirty="0" smtClean="0"/>
              <a:t>步骤，直到任意一个点的簇分配结果不发生改变。</a:t>
            </a:r>
            <a:endParaRPr lang="en-US" altLang="zh-CN" sz="3600" dirty="0" smtClean="0"/>
          </a:p>
          <a:p>
            <a:pPr algn="l">
              <a:defRPr sz="2500"/>
            </a:pPr>
            <a:endParaRPr lang="en-US" altLang="zh-CN" sz="3600" dirty="0" smtClean="0"/>
          </a:p>
          <a:p>
            <a:pPr algn="l">
              <a:defRPr sz="2500"/>
            </a:pPr>
            <a:r>
              <a:rPr lang="zh-CN" altLang="en-US" sz="3600" dirty="0" smtClean="0"/>
              <a:t>注意：上面所说的“最近”质心的说法，意味着要进行某种距离计算。性能会收到所选距离计算方法的影响。</a:t>
            </a:r>
          </a:p>
          <a:p>
            <a:pPr algn="l">
              <a:defRPr sz="2500"/>
            </a:pPr>
            <a:endParaRPr lang="en-US" altLang="zh-CN" sz="3600" dirty="0" smtClean="0"/>
          </a:p>
          <a:p>
            <a:pPr algn="l">
              <a:defRPr sz="2500"/>
            </a:pPr>
            <a:r>
              <a:rPr lang="zh-CN" altLang="en-US" sz="3600" dirty="0" smtClean="0"/>
              <a:t>请继续看下一页的伪代码。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1818359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181100" y="868680"/>
            <a:ext cx="10642600" cy="1092200"/>
          </a:xfrm>
        </p:spPr>
        <p:txBody>
          <a:bodyPr/>
          <a:lstStyle/>
          <a:p>
            <a:r>
              <a:rPr lang="en-US" altLang="zh-CN" dirty="0" smtClean="0"/>
              <a:t>4. K-</a:t>
            </a:r>
            <a:r>
              <a:rPr lang="zh-CN" altLang="en-US" dirty="0" smtClean="0"/>
              <a:t>均值（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）聚类算法伪代码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3920" y="2221200"/>
            <a:ext cx="11323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500"/>
            </a:pPr>
            <a:r>
              <a:rPr lang="zh-CN" altLang="en-US" sz="3600" dirty="0"/>
              <a:t>创建 </a:t>
            </a:r>
            <a:r>
              <a:rPr lang="en-US" altLang="zh-CN" sz="3600" dirty="0"/>
              <a:t>k </a:t>
            </a:r>
            <a:r>
              <a:rPr lang="zh-CN" altLang="en-US" sz="3600" dirty="0"/>
              <a:t>个点作为起始质心（通常是随机选择）</a:t>
            </a:r>
          </a:p>
          <a:p>
            <a:pPr algn="l">
              <a:defRPr sz="2500"/>
            </a:pPr>
            <a:r>
              <a:rPr lang="zh-CN" altLang="en-US" sz="3600" dirty="0" smtClean="0"/>
              <a:t>   当</a:t>
            </a:r>
            <a:r>
              <a:rPr lang="zh-CN" altLang="en-US" sz="3600" dirty="0"/>
              <a:t>任意一个点的簇分配结果发生改变时</a:t>
            </a:r>
          </a:p>
          <a:p>
            <a:pPr algn="l">
              <a:defRPr sz="2500"/>
            </a:pPr>
            <a:r>
              <a:rPr lang="zh-CN" altLang="en-US" sz="3600" dirty="0" smtClean="0"/>
              <a:t>      对</a:t>
            </a:r>
            <a:r>
              <a:rPr lang="zh-CN" altLang="en-US" sz="3600" dirty="0"/>
              <a:t>数据集中的每个数据点</a:t>
            </a:r>
          </a:p>
          <a:p>
            <a:pPr algn="l">
              <a:defRPr sz="2500"/>
            </a:pPr>
            <a:r>
              <a:rPr lang="zh-CN" altLang="en-US" sz="3600" dirty="0" smtClean="0"/>
              <a:t>         对</a:t>
            </a:r>
            <a:r>
              <a:rPr lang="zh-CN" altLang="en-US" sz="3600" dirty="0"/>
              <a:t>每个质心</a:t>
            </a:r>
          </a:p>
          <a:p>
            <a:pPr algn="l">
              <a:defRPr sz="2500"/>
            </a:pPr>
            <a:r>
              <a:rPr lang="zh-CN" altLang="en-US" sz="3600" dirty="0" smtClean="0"/>
              <a:t>            计算</a:t>
            </a:r>
            <a:r>
              <a:rPr lang="zh-CN" altLang="en-US" sz="3600" dirty="0"/>
              <a:t>质心与数据点之间的距离</a:t>
            </a:r>
          </a:p>
          <a:p>
            <a:pPr algn="l">
              <a:defRPr sz="2500"/>
            </a:pPr>
            <a:r>
              <a:rPr lang="zh-CN" altLang="en-US" sz="3600" dirty="0" smtClean="0"/>
              <a:t>         将</a:t>
            </a:r>
            <a:r>
              <a:rPr lang="zh-CN" altLang="en-US" sz="3600" dirty="0"/>
              <a:t>数据点分配到距其最近的簇</a:t>
            </a:r>
          </a:p>
          <a:p>
            <a:pPr algn="l">
              <a:defRPr sz="2500"/>
            </a:pPr>
            <a:r>
              <a:rPr lang="zh-CN" altLang="en-US" sz="3600" dirty="0" smtClean="0"/>
              <a:t>      对</a:t>
            </a:r>
            <a:r>
              <a:rPr lang="zh-CN" altLang="en-US" sz="3600" dirty="0"/>
              <a:t>每一个簇，计算簇中所有点的均值并将均值作为质心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2422243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181100" y="868680"/>
            <a:ext cx="10642600" cy="1092200"/>
          </a:xfrm>
        </p:spPr>
        <p:txBody>
          <a:bodyPr/>
          <a:lstStyle/>
          <a:p>
            <a:r>
              <a:rPr lang="en-US" altLang="zh-CN" dirty="0" smtClean="0"/>
              <a:t>5. K-</a:t>
            </a:r>
            <a:r>
              <a:rPr lang="zh-CN" altLang="en-US" dirty="0" smtClean="0"/>
              <a:t>均值（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）聚类的一般流程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3920" y="2221200"/>
            <a:ext cx="113233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500"/>
            </a:pPr>
            <a:r>
              <a:rPr lang="en-US" altLang="zh-CN" sz="3600" dirty="0" smtClean="0"/>
              <a:t>1.</a:t>
            </a:r>
            <a:r>
              <a:rPr lang="zh-CN" altLang="en-US" sz="3600" dirty="0" smtClean="0"/>
              <a:t>收集数据：使用任意方法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 smtClean="0"/>
              <a:t>2.</a:t>
            </a:r>
            <a:r>
              <a:rPr lang="zh-CN" altLang="en-US" sz="3600" dirty="0" smtClean="0"/>
              <a:t>准备数据：需要数值型数据来计算距离，也可以将标称型数据映射为二值型数据再用于距离计算。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 smtClean="0"/>
              <a:t>3.</a:t>
            </a:r>
            <a:r>
              <a:rPr lang="zh-CN" altLang="en-US" sz="3600" dirty="0" smtClean="0"/>
              <a:t>分析数据：使用任意方法。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 smtClean="0"/>
              <a:t>4.</a:t>
            </a:r>
            <a:r>
              <a:rPr lang="zh-CN" altLang="en-US" sz="3600" dirty="0" smtClean="0"/>
              <a:t>训练算法：不适用于无监督学习，即无监督学习没有训练过程 。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 smtClean="0"/>
              <a:t>5.</a:t>
            </a:r>
            <a:r>
              <a:rPr lang="zh-CN" altLang="en-US" sz="3600" dirty="0" smtClean="0"/>
              <a:t>测试算法：应用聚类算法、观察结果。</a:t>
            </a:r>
            <a:endParaRPr lang="en-US" altLang="zh-CN" sz="3600" dirty="0" smtClean="0"/>
          </a:p>
          <a:p>
            <a:pPr algn="l">
              <a:defRPr sz="2500"/>
            </a:pPr>
            <a:r>
              <a:rPr lang="en-US" altLang="zh-CN" sz="3600" dirty="0" smtClean="0"/>
              <a:t>6.</a:t>
            </a:r>
            <a:r>
              <a:rPr lang="zh-CN" altLang="en-US" sz="3600" dirty="0" smtClean="0"/>
              <a:t>使用算法：可以用于所希望的任何应用。通常情况下，簇质心可以代表整个簇数据来做出决策。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573461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181100" y="868680"/>
            <a:ext cx="10642600" cy="1092200"/>
          </a:xfrm>
        </p:spPr>
        <p:txBody>
          <a:bodyPr/>
          <a:lstStyle/>
          <a:p>
            <a:r>
              <a:rPr lang="en-US" altLang="zh-CN" dirty="0" smtClean="0"/>
              <a:t>6. K-</a:t>
            </a:r>
            <a:r>
              <a:rPr lang="zh-CN" altLang="en-US" dirty="0" smtClean="0"/>
              <a:t>均值（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）聚类的代码</a:t>
            </a:r>
            <a:r>
              <a:rPr lang="zh-CN" altLang="en-US" dirty="0"/>
              <a:t>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883920" y="1850360"/>
            <a:ext cx="113233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500"/>
            </a:pPr>
            <a:r>
              <a:rPr lang="zh-CN" altLang="en-US" sz="3200" dirty="0"/>
              <a:t>这特</a:t>
            </a:r>
            <a:r>
              <a:rPr lang="zh-CN" altLang="en-US" sz="3200" dirty="0" smtClean="0"/>
              <a:t>么就需要直接上代码了，不解释 。。。</a:t>
            </a:r>
            <a:endParaRPr lang="en-US" altLang="zh-CN" sz="3200" dirty="0" smtClean="0"/>
          </a:p>
          <a:p>
            <a:pPr algn="l">
              <a:defRPr sz="2500"/>
            </a:pPr>
            <a:endParaRPr lang="en-US" altLang="zh-CN" sz="3600" dirty="0" smtClean="0"/>
          </a:p>
          <a:p>
            <a:pPr algn="l">
              <a:defRPr sz="2500"/>
            </a:pPr>
            <a:r>
              <a:rPr lang="zh-CN" altLang="en-US" sz="3600" dirty="0" smtClean="0"/>
              <a:t>看代码 。。。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1686722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181100" y="868680"/>
            <a:ext cx="10642600" cy="1092200"/>
          </a:xfrm>
        </p:spPr>
        <p:txBody>
          <a:bodyPr/>
          <a:lstStyle/>
          <a:p>
            <a:r>
              <a:rPr lang="en-US" altLang="zh-CN" dirty="0" smtClean="0"/>
              <a:t>7. K-</a:t>
            </a:r>
            <a:r>
              <a:rPr lang="zh-CN" altLang="en-US" dirty="0" smtClean="0"/>
              <a:t>均值（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）聚类的代码运行结果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3920" y="1850360"/>
            <a:ext cx="113233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500"/>
            </a:pPr>
            <a:r>
              <a:rPr lang="zh-CN" altLang="en-US" sz="3200" dirty="0" smtClean="0"/>
              <a:t>以下为代码运行结果之一 </a:t>
            </a:r>
            <a:r>
              <a:rPr lang="en-US" altLang="zh-CN" sz="3200" dirty="0" smtClean="0"/>
              <a:t>: </a:t>
            </a:r>
            <a:endParaRPr lang="en-US" altLang="zh-CN" sz="3200" dirty="0"/>
          </a:p>
          <a:p>
            <a:pPr algn="l">
              <a:defRPr sz="2500"/>
            </a:pPr>
            <a:endParaRPr lang="en-US" altLang="zh-CN" sz="3600" dirty="0" smtClean="0"/>
          </a:p>
          <a:p>
            <a:pPr algn="l">
              <a:defRPr sz="2500"/>
            </a:pPr>
            <a:endParaRPr lang="en-US" altLang="zh-CN" sz="3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35" y="2893694"/>
            <a:ext cx="7951254" cy="550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74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181100" y="868680"/>
            <a:ext cx="10642600" cy="1092200"/>
          </a:xfrm>
        </p:spPr>
        <p:txBody>
          <a:bodyPr/>
          <a:lstStyle/>
          <a:p>
            <a:r>
              <a:rPr lang="en-US" altLang="zh-CN" dirty="0" smtClean="0"/>
              <a:t>8. K-</a:t>
            </a:r>
            <a:r>
              <a:rPr lang="zh-CN" altLang="en-US" dirty="0" smtClean="0"/>
              <a:t>均值（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）聚类的优化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3920" y="2221200"/>
            <a:ext cx="1132332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500"/>
            </a:pPr>
            <a:r>
              <a:rPr lang="zh-CN" altLang="en-US" sz="4000" dirty="0" smtClean="0"/>
              <a:t>    前面提到，在</a:t>
            </a:r>
            <a:r>
              <a:rPr lang="en-US" altLang="zh-CN" sz="4000" dirty="0" smtClean="0"/>
              <a:t>K-</a:t>
            </a:r>
            <a:r>
              <a:rPr lang="zh-CN" altLang="en-US" sz="4000" dirty="0" smtClean="0"/>
              <a:t>均值聚类中簇的数目</a:t>
            </a:r>
            <a:r>
              <a:rPr lang="en-US" altLang="zh-CN" sz="4000" dirty="0" smtClean="0"/>
              <a:t>k</a:t>
            </a:r>
            <a:r>
              <a:rPr lang="zh-CN" altLang="en-US" sz="4000" dirty="0" smtClean="0"/>
              <a:t>是一个用户预先定义的参数，那么用户如何才能知道</a:t>
            </a:r>
            <a:r>
              <a:rPr lang="en-US" altLang="zh-CN" sz="4000" dirty="0" smtClean="0"/>
              <a:t>k</a:t>
            </a:r>
            <a:r>
              <a:rPr lang="zh-CN" altLang="en-US" sz="4000" dirty="0" smtClean="0"/>
              <a:t>的选择是否正确？如何知道生成的簇比较好呢？如何优化性能呢 。。。？</a:t>
            </a:r>
            <a:endParaRPr lang="en-US" altLang="zh-CN" sz="4000" dirty="0" smtClean="0"/>
          </a:p>
          <a:p>
            <a:pPr algn="l">
              <a:defRPr sz="2500"/>
            </a:pPr>
            <a:endParaRPr lang="en-US" altLang="zh-CN" sz="3600" dirty="0"/>
          </a:p>
          <a:p>
            <a:pPr algn="l">
              <a:defRPr sz="2500"/>
            </a:pPr>
            <a:endParaRPr lang="en-US" altLang="zh-CN" sz="3600" dirty="0" smtClean="0"/>
          </a:p>
          <a:p>
            <a:pPr algn="l">
              <a:defRPr sz="2500"/>
            </a:pPr>
            <a:endParaRPr lang="en-US" altLang="zh-CN" sz="3600" dirty="0"/>
          </a:p>
          <a:p>
            <a:pPr algn="l">
              <a:defRPr sz="2500"/>
            </a:pPr>
            <a:endParaRPr lang="en-US" altLang="zh-CN" sz="3600" dirty="0" smtClean="0"/>
          </a:p>
          <a:p>
            <a:pPr algn="l">
              <a:defRPr sz="2500"/>
            </a:pPr>
            <a:endParaRPr lang="en-US" altLang="zh-CN" sz="3600" dirty="0"/>
          </a:p>
          <a:p>
            <a:pPr algn="l">
              <a:defRPr sz="2500"/>
            </a:pPr>
            <a:endParaRPr lang="en-US" altLang="zh-CN" sz="3600" dirty="0" smtClean="0"/>
          </a:p>
          <a:p>
            <a:pPr algn="l">
              <a:defRPr sz="2500"/>
            </a:pPr>
            <a:endParaRPr lang="en-US" altLang="zh-CN" sz="3600" dirty="0"/>
          </a:p>
          <a:p>
            <a:pPr algn="l">
              <a:defRPr sz="2500"/>
            </a:pPr>
            <a:r>
              <a:rPr lang="zh-CN" altLang="en-US" sz="3600" dirty="0" smtClean="0"/>
              <a:t>欲知详情，请听下回分解 。。。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1686722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730</Words>
  <Application>Microsoft Macintosh PowerPoint</Application>
  <PresentationFormat>自定义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Chalkduster</vt:lpstr>
      <vt:lpstr>Helvetica Neue</vt:lpstr>
      <vt:lpstr>Palatino</vt:lpstr>
      <vt:lpstr>Chalkboard</vt:lpstr>
      <vt:lpstr>第10章  K-均值聚类算法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 God bless you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机器学习基础</dc:title>
  <cp:lastModifiedBy>user00300</cp:lastModifiedBy>
  <cp:revision>45</cp:revision>
  <dcterms:modified xsi:type="dcterms:W3CDTF">2017-04-08T07:18:01Z</dcterms:modified>
</cp:coreProperties>
</file>