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6" r:id="rId5"/>
    <p:sldId id="268" r:id="rId6"/>
    <p:sldId id="267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/>
    <p:restoredTop sz="94286"/>
  </p:normalViewPr>
  <p:slideViewPr>
    <p:cSldViewPr snapToGrid="0" snapToObjects="1">
      <p:cViewPr>
        <p:scale>
          <a:sx n="63" d="100"/>
          <a:sy n="63" d="100"/>
        </p:scale>
        <p:origin x="1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第</a:t>
            </a:r>
            <a:r>
              <a:rPr lang="en-US" dirty="0"/>
              <a:t>2</a:t>
            </a:r>
            <a:r>
              <a:rPr dirty="0" smtClean="0"/>
              <a:t>章  </a:t>
            </a:r>
            <a:r>
              <a:rPr lang="en-US" dirty="0" smtClean="0"/>
              <a:t>k-</a:t>
            </a:r>
            <a:r>
              <a:rPr lang="zh-CN" altLang="en-US" dirty="0" smtClean="0"/>
              <a:t>近邻算法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altLang="en-US" dirty="0" smtClean="0"/>
              <a:t>羊三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/>
              <a:t>k-</a:t>
            </a:r>
            <a:r>
              <a:rPr lang="zh-CN" altLang="en-US" dirty="0"/>
              <a:t>近临算法</a:t>
            </a:r>
            <a:r>
              <a:rPr lang="zh-CN" altLang="en-US" dirty="0" smtClean="0"/>
              <a:t>原理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0" y="3278617"/>
            <a:ext cx="13004800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已</a:t>
            </a:r>
            <a:r>
              <a:rPr lang="zh-CN" altLang="en-US" sz="3600" dirty="0"/>
              <a:t>知样本数据集的每一个数据的特征和所属分类，将新数据的特征与样本数据进行比较，找到最相似</a:t>
            </a:r>
            <a:r>
              <a:rPr lang="en-US" altLang="zh-CN" sz="3600" dirty="0"/>
              <a:t>(</a:t>
            </a:r>
            <a:r>
              <a:rPr lang="zh-CN" altLang="en-US" sz="3600" dirty="0"/>
              <a:t>最近邻</a:t>
            </a:r>
            <a:r>
              <a:rPr lang="en-US" altLang="zh-CN" sz="3600" dirty="0"/>
              <a:t>)</a:t>
            </a:r>
            <a:r>
              <a:rPr lang="zh-CN" altLang="en-US" sz="3600" dirty="0"/>
              <a:t>的</a:t>
            </a:r>
            <a:r>
              <a:rPr lang="en-US" altLang="zh-CN" sz="3600" dirty="0"/>
              <a:t>k(</a:t>
            </a:r>
            <a:r>
              <a:rPr lang="zh-CN" altLang="en-US" sz="3600" dirty="0"/>
              <a:t>通常</a:t>
            </a:r>
            <a:r>
              <a:rPr lang="en-US" altLang="zh-CN" sz="3600" dirty="0"/>
              <a:t>k &lt;= 20)</a:t>
            </a:r>
            <a:r>
              <a:rPr lang="zh-CN" altLang="en-US" sz="3600" dirty="0"/>
              <a:t>个数据。选择</a:t>
            </a:r>
            <a:r>
              <a:rPr lang="en-US" altLang="zh-CN" sz="3600" dirty="0"/>
              <a:t>k</a:t>
            </a:r>
            <a:r>
              <a:rPr lang="zh-CN" altLang="en-US" sz="3600" dirty="0"/>
              <a:t>个数据中出现次数最多的分类，作为新数据的分类。</a:t>
            </a:r>
            <a:endParaRPr lang="en-US" altLang="zh-CN" sz="3600" dirty="0"/>
          </a:p>
          <a:p>
            <a:pPr algn="l">
              <a:defRPr sz="2500"/>
            </a:pPr>
            <a:r>
              <a:rPr lang="zh-CN" altLang="en-US" sz="3600" dirty="0"/>
              <a:t>  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简而言之，物</a:t>
            </a:r>
            <a:r>
              <a:rPr lang="zh-CN" altLang="en-US" sz="3600" dirty="0"/>
              <a:t>以类聚，人以群分。你和我越近越相似，</a:t>
            </a:r>
            <a:r>
              <a:rPr lang="zh-CN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离我最近的</a:t>
            </a:r>
            <a:r>
              <a:rPr lang="en-US" altLang="zh-CN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zh-CN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个人如果都是大佬，那我是大佬的可能性就最大。</a:t>
            </a:r>
            <a:endParaRPr lang="en-US" altLang="zh-CN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l">
              <a:defRPr sz="2500"/>
            </a:pP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2.</a:t>
            </a:r>
            <a:r>
              <a:rPr lang="en-US" altLang="zh-CN" dirty="0"/>
              <a:t> k-</a:t>
            </a:r>
            <a:r>
              <a:rPr lang="zh-CN" altLang="en-US" dirty="0"/>
              <a:t>近</a:t>
            </a:r>
            <a:r>
              <a:rPr lang="zh-CN" altLang="en-US" dirty="0" smtClean="0"/>
              <a:t>临算法特点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1788160" y="3163529"/>
            <a:ext cx="9692640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/>
              <a:t>优点：精度高、对异常值不敏感、无数据输入</a:t>
            </a:r>
            <a:r>
              <a:rPr lang="zh-CN" altLang="en-US" sz="3200" dirty="0" smtClean="0"/>
              <a:t>假定</a:t>
            </a:r>
            <a:endParaRPr lang="en-US" altLang="zh-CN" sz="3200" dirty="0" smtClean="0"/>
          </a:p>
          <a:p>
            <a:pPr algn="l"/>
            <a:endParaRPr lang="en-US" altLang="zh-CN" sz="3200" dirty="0" smtClean="0"/>
          </a:p>
          <a:p>
            <a:pPr algn="l"/>
            <a:r>
              <a:rPr lang="zh-CN" altLang="en-US" sz="3200" dirty="0" smtClean="0"/>
              <a:t>缺点</a:t>
            </a:r>
            <a:r>
              <a:rPr lang="zh-CN" altLang="en-US" sz="3200" dirty="0"/>
              <a:t>：计算复杂度高、空间复杂度</a:t>
            </a:r>
            <a:r>
              <a:rPr lang="zh-CN" altLang="en-US" sz="3200" dirty="0" smtClean="0"/>
              <a:t>高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每次都要对跑一遍所有数据</a:t>
            </a:r>
            <a:endParaRPr lang="zh-CN" altLang="en-US" sz="3200" dirty="0"/>
          </a:p>
          <a:p>
            <a:pPr algn="l"/>
            <a:endParaRPr lang="en-US" altLang="zh-CN" sz="3200" dirty="0" smtClean="0"/>
          </a:p>
          <a:p>
            <a:pPr algn="l"/>
            <a:r>
              <a:rPr lang="zh-CN" altLang="en-US" sz="3200" dirty="0" smtClean="0"/>
              <a:t>适用</a:t>
            </a:r>
            <a:r>
              <a:rPr lang="zh-CN" altLang="en-US" sz="3200" dirty="0"/>
              <a:t>数据范围：数值型和标称型</a:t>
            </a:r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lang="zh-CN" altLang="en-US" sz="3200" dirty="0"/>
          </a:p>
          <a:p>
            <a:pPr algn="l">
              <a:defRPr sz="2000"/>
            </a:pPr>
            <a:endParaRPr lang="en-US" altLang="zh-CN" sz="3200" dirty="0" smtClean="0"/>
          </a:p>
          <a:p>
            <a:pPr algn="l">
              <a:defRPr sz="20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2026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440" y="365760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3. </a:t>
            </a:r>
            <a:r>
              <a:rPr lang="en-US" altLang="zh-CN" dirty="0"/>
              <a:t>k-</a:t>
            </a:r>
            <a:r>
              <a:rPr lang="zh-CN" altLang="en-US" dirty="0"/>
              <a:t>近临算法</a:t>
            </a:r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1160" y="3771591"/>
            <a:ext cx="1239012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收集数据：</a:t>
            </a:r>
            <a:r>
              <a:rPr lang="zh-CN" altLang="en-US" sz="3200" dirty="0"/>
              <a:t>任何方法</a:t>
            </a:r>
          </a:p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准备</a:t>
            </a:r>
            <a:r>
              <a:rPr lang="zh-CN" altLang="en-US" sz="3200" dirty="0"/>
              <a:t>数据：距离计算所需要的数值，最好是结构化的数据格式</a:t>
            </a:r>
          </a:p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分析</a:t>
            </a:r>
            <a:r>
              <a:rPr lang="zh-CN" altLang="en-US" sz="3200" dirty="0"/>
              <a:t>数据：任何方法</a:t>
            </a:r>
          </a:p>
          <a:p>
            <a:pPr algn="l"/>
            <a:r>
              <a:rPr lang="en-US" altLang="zh-CN" sz="3200" dirty="0" smtClean="0"/>
              <a:t>4. </a:t>
            </a:r>
            <a:r>
              <a:rPr lang="zh-CN" altLang="en-US" sz="3200" dirty="0" smtClean="0"/>
              <a:t>测试</a:t>
            </a:r>
            <a:r>
              <a:rPr lang="zh-CN" altLang="en-US" sz="3200" dirty="0"/>
              <a:t>数据：计算错误率</a:t>
            </a:r>
          </a:p>
          <a:p>
            <a:pPr algn="l"/>
            <a:r>
              <a:rPr lang="en-US" altLang="zh-CN" sz="3200" dirty="0" smtClean="0"/>
              <a:t>5. </a:t>
            </a:r>
            <a:r>
              <a:rPr lang="zh-CN" altLang="en-US" sz="3200" dirty="0" smtClean="0"/>
              <a:t>使用</a:t>
            </a:r>
            <a:r>
              <a:rPr lang="zh-CN" altLang="en-US" sz="3200" dirty="0"/>
              <a:t>算法：输入样本数据和结构化的输出结果，然后运行</a:t>
            </a:r>
            <a:r>
              <a:rPr lang="en-US" altLang="zh-CN" sz="3200" dirty="0"/>
              <a:t>k-</a:t>
            </a:r>
            <a:r>
              <a:rPr lang="zh-CN" altLang="en-US" sz="3200" dirty="0"/>
              <a:t>近邻算法判断输入数据分类属于哪个分类，最后对计算出的分类执行后续处理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023064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13331" y="3363494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hangingPunct="1"/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3660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/>
              <a:t>k-</a:t>
            </a:r>
            <a:r>
              <a:rPr lang="zh-CN" altLang="en-US" dirty="0"/>
              <a:t>近</a:t>
            </a:r>
            <a:r>
              <a:rPr lang="zh-CN" altLang="en-US" dirty="0" smtClean="0"/>
              <a:t>临算法总结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9134" y="2571648"/>
            <a:ext cx="9522154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dirty="0" smtClean="0"/>
              <a:t>k-</a:t>
            </a:r>
            <a:r>
              <a:rPr lang="zh-CN" altLang="en-US" dirty="0"/>
              <a:t>近邻算法其实就是根据空间两个向量距离来判断类别性，关键的是引入</a:t>
            </a:r>
            <a:r>
              <a:rPr lang="en-US" altLang="zh-CN" dirty="0"/>
              <a:t>k</a:t>
            </a:r>
            <a:r>
              <a:rPr lang="zh-CN" altLang="en-US" dirty="0"/>
              <a:t>值，保证了一定的稳定性，很明显的缺点就是每次都要与所有样本数据进行对比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742950" indent="-742950" algn="l">
              <a:buFontTx/>
              <a:buAutoNum type="arabicPeriod"/>
            </a:pPr>
            <a:r>
              <a:rPr lang="zh-CN" altLang="en-US" dirty="0"/>
              <a:t>文中处理约会数据时，归一化的方法是对于消除影响很十分重要的</a:t>
            </a:r>
          </a:p>
          <a:p>
            <a:pPr marL="742950" indent="-742950" algn="l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6559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222</Words>
  <Application>Microsoft Macintosh PowerPoint</Application>
  <PresentationFormat>自定义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Chalkduster</vt:lpstr>
      <vt:lpstr>Helvetica Neue</vt:lpstr>
      <vt:lpstr>Palatino</vt:lpstr>
      <vt:lpstr>Chalkboard</vt:lpstr>
      <vt:lpstr>第2章  k-近邻算法</vt:lpstr>
      <vt:lpstr>1. k-近临算法原理</vt:lpstr>
      <vt:lpstr>2. k-近临算法特点</vt:lpstr>
      <vt:lpstr>3. k-近临算法步骤</vt:lpstr>
      <vt:lpstr>PowerPoint 演示文稿</vt:lpstr>
      <vt:lpstr>5. k-近临算法总结</vt:lpstr>
      <vt:lpstr>Thanks  God bless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徐鑫</cp:lastModifiedBy>
  <cp:revision>23</cp:revision>
  <dcterms:modified xsi:type="dcterms:W3CDTF">2017-03-17T14:37:49Z</dcterms:modified>
</cp:coreProperties>
</file>