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uFillTx/>
        <a:latin typeface="+mn-lt"/>
        <a:ea typeface="+mn-ea"/>
        <a:cs typeface="+mn-cs"/>
        <a:sym typeface="Chalkduster"/>
      </a:defRPr>
    </a:lvl1pPr>
    <a:lvl2pPr marL="0" marR="0" indent="228600" algn="ctr" defTabSz="457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uFillTx/>
        <a:latin typeface="+mn-lt"/>
        <a:ea typeface="+mn-ea"/>
        <a:cs typeface="+mn-cs"/>
        <a:sym typeface="Chalkduster"/>
      </a:defRPr>
    </a:lvl2pPr>
    <a:lvl3pPr marL="0" marR="0" indent="457200" algn="ctr" defTabSz="457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uFillTx/>
        <a:latin typeface="+mn-lt"/>
        <a:ea typeface="+mn-ea"/>
        <a:cs typeface="+mn-cs"/>
        <a:sym typeface="Chalkduster"/>
      </a:defRPr>
    </a:lvl3pPr>
    <a:lvl4pPr marL="0" marR="0" indent="685800" algn="ctr" defTabSz="457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uFillTx/>
        <a:latin typeface="+mn-lt"/>
        <a:ea typeface="+mn-ea"/>
        <a:cs typeface="+mn-cs"/>
        <a:sym typeface="Chalkduster"/>
      </a:defRPr>
    </a:lvl4pPr>
    <a:lvl5pPr marL="0" marR="0" indent="914400" algn="ctr" defTabSz="457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uFillTx/>
        <a:latin typeface="+mn-lt"/>
        <a:ea typeface="+mn-ea"/>
        <a:cs typeface="+mn-cs"/>
        <a:sym typeface="Chalkduster"/>
      </a:defRPr>
    </a:lvl5pPr>
    <a:lvl6pPr marL="0" marR="0" indent="1143000" algn="ctr" defTabSz="457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uFillTx/>
        <a:latin typeface="+mn-lt"/>
        <a:ea typeface="+mn-ea"/>
        <a:cs typeface="+mn-cs"/>
        <a:sym typeface="Chalkduster"/>
      </a:defRPr>
    </a:lvl6pPr>
    <a:lvl7pPr marL="0" marR="0" indent="1371600" algn="ctr" defTabSz="457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uFillTx/>
        <a:latin typeface="+mn-lt"/>
        <a:ea typeface="+mn-ea"/>
        <a:cs typeface="+mn-cs"/>
        <a:sym typeface="Chalkduster"/>
      </a:defRPr>
    </a:lvl7pPr>
    <a:lvl8pPr marL="0" marR="0" indent="1600200" algn="ctr" defTabSz="457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uFillTx/>
        <a:latin typeface="+mn-lt"/>
        <a:ea typeface="+mn-ea"/>
        <a:cs typeface="+mn-cs"/>
        <a:sym typeface="Chalkduster"/>
      </a:defRPr>
    </a:lvl8pPr>
    <a:lvl9pPr marL="0" marR="0" indent="1828800" algn="ctr" defTabSz="457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uFillTx/>
        <a:latin typeface="+mn-lt"/>
        <a:ea typeface="+mn-ea"/>
        <a:cs typeface="+mn-cs"/>
        <a:sym typeface="Chalkduster"/>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noFill/>
        </a:fill>
      </a:tcStyle>
    </a:wholeTbl>
    <a:band2H>
      <a:tcTxStyle/>
      <a:tcStyle>
        <a:tcBdr/>
        <a:fill>
          <a:solidFill>
            <a:srgbClr val="000000">
              <a:alpha val="25000"/>
            </a:srgbClr>
          </a:solidFill>
        </a:fill>
      </a:tcStyle>
    </a:band2H>
    <a:firstCo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879BBB"/>
          </a:solidFill>
        </a:fill>
      </a:tcStyle>
    </a:firstCol>
    <a:la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254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noFill/>
        </a:fill>
      </a:tcStyle>
    </a:lastRow>
    <a:fir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879BBB"/>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a:tcStyle>
        <a:tcBdr/>
        <a:fill>
          <a:solidFill>
            <a:srgbClr val="FFFFFF">
              <a:alpha val="15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4B13F">
              <a:alpha val="90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00882B"/>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0078BC"/>
          </a:solidFill>
        </a:fill>
      </a:tcStyle>
    </a:firstRow>
  </a:tblStyle>
  <a:tblStyle styleId="{EEE7283C-3CF3-47DC-8721-378D4A62B228}" styleName="">
    <a:tblBg/>
    <a:wholeTbl>
      <a:tcTxStyle b="off" i="off">
        <a:fontRef idx="minor">
          <a:srgbClr val="FFFFFF"/>
        </a:fontRef>
        <a:srgbClr val="FFFFFF"/>
      </a:tcTxStyle>
      <a:tcStyle>
        <a:tcBdr>
          <a:left>
            <a:ln w="25400" cap="flat">
              <a:solidFill>
                <a:srgbClr val="FFFFFF">
                  <a:alpha val="75000"/>
                </a:srgbClr>
              </a:solidFill>
              <a:custDash>
                <a:ds d="200000" sp="200000"/>
              </a:custDash>
              <a:miter lim="400000"/>
            </a:ln>
          </a:left>
          <a:right>
            <a:ln w="25400" cap="flat">
              <a:solidFill>
                <a:srgbClr val="FFFFFF">
                  <a:alpha val="75000"/>
                </a:srgbClr>
              </a:solidFill>
              <a:custDash>
                <a:ds d="200000" sp="200000"/>
              </a:custDash>
              <a:miter lim="400000"/>
            </a:ln>
          </a:right>
          <a:top>
            <a:ln w="25400" cap="flat">
              <a:solidFill>
                <a:srgbClr val="FFFFFF">
                  <a:alpha val="75000"/>
                </a:srgbClr>
              </a:solidFill>
              <a:custDash>
                <a:ds d="200000" sp="200000"/>
              </a:custDash>
              <a:miter lim="400000"/>
            </a:ln>
          </a:top>
          <a:bottom>
            <a:ln w="25400" cap="flat">
              <a:solidFill>
                <a:srgbClr val="FFFFFF">
                  <a:alpha val="75000"/>
                </a:srgbClr>
              </a:solidFill>
              <a:custDash>
                <a:ds d="200000" sp="200000"/>
              </a:custDash>
              <a:miter lim="400000"/>
            </a:ln>
          </a:bottom>
          <a:insideH>
            <a:ln w="25400" cap="flat">
              <a:solidFill>
                <a:srgbClr val="FFFFFF">
                  <a:alpha val="75000"/>
                </a:srgbClr>
              </a:solidFill>
              <a:custDash>
                <a:ds d="200000" sp="200000"/>
              </a:custDash>
              <a:miter lim="400000"/>
            </a:ln>
          </a:insideH>
          <a:insideV>
            <a:ln w="25400" cap="flat">
              <a:solidFill>
                <a:srgbClr val="FFFFFF">
                  <a:alpha val="75000"/>
                </a:srgbClr>
              </a:solidFill>
              <a:custDash>
                <a:ds d="200000" sp="200000"/>
              </a:custDash>
              <a:miter lim="400000"/>
            </a:ln>
          </a:insideV>
        </a:tcBdr>
        <a:fill>
          <a:noFill/>
        </a:fill>
      </a:tcStyle>
    </a:wholeTbl>
    <a:band2H>
      <a:tcTxStyle/>
      <a:tcStyle>
        <a:tcBdr/>
        <a:fill>
          <a:solidFill>
            <a:srgbClr val="FFFFFF">
              <a:alpha val="15000"/>
            </a:srgbClr>
          </a:solidFill>
        </a:fill>
      </a:tcStyle>
    </a:band2H>
    <a:firstCol>
      <a:tcTxStyle b="off" i="off">
        <a:fontRef idx="minor">
          <a:srgbClr val="FFFFFF"/>
        </a:fontRef>
        <a:srgbClr val="FFFFFF"/>
      </a:tcTxStyle>
      <a:tcStyle>
        <a:tcBdr>
          <a:left>
            <a:ln w="12700" cap="flat">
              <a:noFill/>
              <a:miter lim="400000"/>
            </a:ln>
          </a:left>
          <a:right>
            <a:ln w="12700" cap="flat">
              <a:solidFill>
                <a:srgbClr val="FFFFFF">
                  <a:alpha val="75000"/>
                </a:srgbClr>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54545">
              <a:alpha val="41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alpha val="75000"/>
                </a:srgbClr>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Ref idx="minor">
          <a:srgbClr val="282A2F"/>
        </a:fontRef>
        <a:srgbClr val="282A2F"/>
      </a:tcTxStyle>
      <a:tcStyle>
        <a:tcBdr>
          <a:left>
            <a:ln w="12700" cap="flat">
              <a:noFill/>
              <a:miter lim="400000"/>
            </a:ln>
          </a:left>
          <a:right>
            <a:ln w="12700" cap="flat">
              <a:noFill/>
              <a:miter lim="400000"/>
            </a:ln>
          </a:right>
          <a:top>
            <a:ln w="12700" cap="flat">
              <a:noFill/>
              <a:miter lim="400000"/>
            </a:ln>
          </a:top>
          <a:bottom>
            <a:ln w="25400" cap="flat">
              <a:solidFill>
                <a:srgbClr val="FFFFFF">
                  <a:alpha val="75000"/>
                </a:srgbClr>
              </a:solidFill>
              <a:prstDash val="solid"/>
              <a:miter lim="400000"/>
            </a:ln>
          </a:bottom>
          <a:insideH>
            <a:ln w="12700" cap="flat">
              <a:noFill/>
              <a:miter lim="400000"/>
            </a:ln>
          </a:insideH>
          <a:insideV>
            <a:ln w="12700" cap="flat">
              <a:noFill/>
              <a:miter lim="400000"/>
            </a:ln>
          </a:insideV>
        </a:tcBdr>
        <a:fill>
          <a:solidFill>
            <a:srgbClr val="FFBD5C">
              <a:alpha val="82000"/>
            </a:srgbClr>
          </a:solidFill>
        </a:fill>
      </a:tcStyle>
    </a:firstRow>
  </a:tblStyle>
  <a:tblStyle styleId="{CF821DB8-F4EB-4A41-A1BA-3FCAFE7338EE}"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FFFFFF">
              <a:alpha val="15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254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94B285"/>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9487B7"/>
          </a:solid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254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7A8DB2"/>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noFill/>
        </a:fill>
      </a:tcStyle>
    </a:wholeTbl>
    <a:band2H>
      <a:tcTxStyle/>
      <a:tcStyle>
        <a:tcBdr/>
        <a:fill>
          <a:solidFill>
            <a:srgbClr val="DEDEDF">
              <a:alpha val="19000"/>
            </a:srgbClr>
          </a:solidFill>
        </a:fill>
      </a:tcStyle>
    </a:band2H>
    <a:firstCol>
      <a:tcTxStyle b="off" i="off">
        <a:fontRef idx="minor">
          <a:srgbClr val="FFFFFF"/>
        </a:fontRef>
        <a:srgbClr val="FFFFFF"/>
      </a:tcTxStyle>
      <a:tcStyle>
        <a:tcBdr>
          <a:left>
            <a:ln w="25400" cap="flat">
              <a:solidFill>
                <a:srgbClr val="FFFFFF"/>
              </a:solidFill>
              <a:prstDash val="solid"/>
              <a:miter lim="400000"/>
            </a:ln>
          </a:left>
          <a:right>
            <a:ln w="12700" cap="flat">
              <a:solidFill>
                <a:srgbClr val="FFFFFF"/>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444C55">
              <a:alpha val="50000"/>
            </a:srgbClr>
          </a:solidFill>
        </a:fill>
      </a:tcStyle>
    </a:firstCol>
    <a:la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33373B">
              <a:alpha val="50000"/>
            </a:srgbClr>
          </a:solidFill>
        </a:fill>
      </a:tcStyle>
    </a:lastRow>
    <a:fir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33373B">
              <a:alpha val="50000"/>
            </a:srgbClr>
          </a:solidFill>
        </a:fill>
      </a:tcStyle>
    </a:firstRow>
  </a:tblStyle>
  <a:tblStyle styleId="{2708684C-4D16-4618-839F-0558EEFCDFE6}" styleName="">
    <a:tblBg/>
    <a:wholeTbl>
      <a:tcTxStyle b="off" i="off">
        <a:fontRef idx="minor">
          <a:srgbClr val="FFFFFF"/>
        </a:fontRef>
        <a:srgbClr val="FFFFFF"/>
      </a:tcTxStyle>
      <a:tcStyle>
        <a:tcBdr>
          <a:left>
            <a:ln w="25400" cap="rnd">
              <a:solidFill>
                <a:srgbClr val="FFFFFF"/>
              </a:solidFill>
              <a:custDash>
                <a:ds d="100000" sp="200000"/>
              </a:custDash>
              <a:miter lim="400000"/>
            </a:ln>
          </a:left>
          <a:right>
            <a:ln w="25400" cap="rnd">
              <a:solidFill>
                <a:srgbClr val="FFFFFF"/>
              </a:solidFill>
              <a:custDash>
                <a:ds d="100000" sp="200000"/>
              </a:custDash>
              <a:miter lim="400000"/>
            </a:ln>
          </a:right>
          <a:top>
            <a:ln w="25400" cap="rnd">
              <a:solidFill>
                <a:srgbClr val="FFFFFF"/>
              </a:solidFill>
              <a:custDash>
                <a:ds d="100000" sp="200000"/>
              </a:custDash>
              <a:miter lim="400000"/>
            </a:ln>
          </a:top>
          <a:bottom>
            <a:ln w="25400" cap="rnd">
              <a:solidFill>
                <a:srgbClr val="FFFFFF"/>
              </a:solidFill>
              <a:custDash>
                <a:ds d="100000" sp="200000"/>
              </a:custDash>
              <a:miter lim="400000"/>
            </a:ln>
          </a:bottom>
          <a:insideH>
            <a:ln w="25400" cap="rnd">
              <a:solidFill>
                <a:srgbClr val="FFFFFF"/>
              </a:solidFill>
              <a:custDash>
                <a:ds d="100000" sp="200000"/>
              </a:custDash>
              <a:miter lim="400000"/>
            </a:ln>
          </a:insideH>
          <a:insideV>
            <a:ln w="25400" cap="rnd">
              <a:solidFill>
                <a:srgbClr val="FFFFFF"/>
              </a:solidFill>
              <a:custDash>
                <a:ds d="100000" sp="200000"/>
              </a:custDash>
              <a:miter lim="400000"/>
            </a:ln>
          </a:insideV>
        </a:tcBdr>
        <a:fill>
          <a:noFill/>
        </a:fill>
      </a:tcStyle>
    </a:wholeTbl>
    <a:band2H>
      <a:tcTxStyle/>
      <a:tcStyle>
        <a:tcBdr/>
        <a:fill>
          <a:solidFill>
            <a:srgbClr val="FFFFFF">
              <a:alpha val="1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7"/>
    <p:restoredTop sz="94694"/>
  </p:normalViewPr>
  <p:slideViewPr>
    <p:cSldViewPr snapToGrid="0" snapToObjects="1">
      <p:cViewPr varScale="1">
        <p:scale>
          <a:sx n="95" d="100"/>
          <a:sy n="95" d="100"/>
        </p:scale>
        <p:origin x="136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Shape 11"/>
          <p:cNvSpPr>
            <a:spLocks noGrp="1"/>
          </p:cNvSpPr>
          <p:nvPr>
            <p:ph type="title"/>
          </p:nvPr>
        </p:nvSpPr>
        <p:spPr>
          <a:xfrm>
            <a:off x="1270000" y="2616200"/>
            <a:ext cx="10464800" cy="2540000"/>
          </a:xfrm>
          <a:prstGeom prst="rect">
            <a:avLst/>
          </a:prstGeom>
        </p:spPr>
        <p:txBody>
          <a:bodyPr anchor="b"/>
          <a:lstStyle/>
          <a:p>
            <a:r>
              <a:t>标题文本</a:t>
            </a:r>
          </a:p>
        </p:txBody>
      </p:sp>
      <p:sp>
        <p:nvSpPr>
          <p:cNvPr id="12" name="Shape 12"/>
          <p:cNvSpPr>
            <a:spLocks noGrp="1"/>
          </p:cNvSpPr>
          <p:nvPr>
            <p:ph type="body" sz="quarter" idx="1"/>
          </p:nvPr>
        </p:nvSpPr>
        <p:spPr>
          <a:xfrm>
            <a:off x="1270000" y="5207000"/>
            <a:ext cx="10464800" cy="1663700"/>
          </a:xfrm>
          <a:prstGeom prst="rect">
            <a:avLst/>
          </a:prstGeom>
        </p:spPr>
        <p:txBody>
          <a:bodyPr anchor="t"/>
          <a:lstStyle>
            <a:lvl1pPr marL="0" indent="0" algn="ctr">
              <a:spcBef>
                <a:spcPts val="0"/>
              </a:spcBef>
              <a:buSzTx/>
              <a:buNone/>
            </a:lvl1pPr>
            <a:lvl2pPr marL="0" indent="228600" algn="ctr">
              <a:spcBef>
                <a:spcPts val="0"/>
              </a:spcBef>
              <a:buSzTx/>
              <a:buNone/>
            </a:lvl2pPr>
            <a:lvl3pPr marL="0" indent="457200" algn="ctr">
              <a:spcBef>
                <a:spcPts val="0"/>
              </a:spcBef>
              <a:buSzTx/>
              <a:buNone/>
            </a:lvl3pPr>
            <a:lvl4pPr marL="0" indent="685800" algn="ctr">
              <a:spcBef>
                <a:spcPts val="0"/>
              </a:spcBef>
              <a:buSzTx/>
              <a:buNone/>
            </a:lvl4pPr>
            <a:lvl5pPr marL="0" indent="914400" algn="ctr">
              <a:spcBef>
                <a:spcPts val="0"/>
              </a:spcBef>
              <a:buSzTx/>
              <a:buNone/>
            </a:lvl5pPr>
          </a:lstStyle>
          <a:p>
            <a:r>
              <a:t>正文级别 1</a:t>
            </a:r>
          </a:p>
          <a:p>
            <a:pPr lvl="1"/>
            <a:r>
              <a:t>正文级别 2</a:t>
            </a:r>
          </a:p>
          <a:p>
            <a:pPr lvl="2"/>
            <a:r>
              <a:t>正文级别 3</a:t>
            </a:r>
          </a:p>
          <a:p>
            <a:pPr lvl="3"/>
            <a:r>
              <a:t>正文级别 4</a:t>
            </a:r>
          </a:p>
          <a:p>
            <a:pPr lvl="4"/>
            <a:r>
              <a:t>正文级别 5</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1270000" y="6362700"/>
            <a:ext cx="10464800" cy="571500"/>
          </a:xfrm>
          <a:prstGeom prst="rect">
            <a:avLst/>
          </a:prstGeom>
        </p:spPr>
        <p:txBody>
          <a:bodyPr anchor="t">
            <a:spAutoFit/>
          </a:bodyPr>
          <a:lstStyle>
            <a:lvl1pPr marL="0" indent="0" algn="ctr">
              <a:spcBef>
                <a:spcPts val="0"/>
              </a:spcBef>
              <a:buSzTx/>
              <a:buNone/>
              <a:defRPr sz="2400"/>
            </a:lvl1pPr>
          </a:lstStyle>
          <a:p>
            <a:r>
              <a:t>–Johnny Appleseed</a:t>
            </a:r>
          </a:p>
        </p:txBody>
      </p:sp>
      <p:sp>
        <p:nvSpPr>
          <p:cNvPr id="94" name="Shape 94"/>
          <p:cNvSpPr>
            <a:spLocks noGrp="1"/>
          </p:cNvSpPr>
          <p:nvPr>
            <p:ph type="body" sz="quarter" idx="14"/>
          </p:nvPr>
        </p:nvSpPr>
        <p:spPr>
          <a:xfrm>
            <a:off x="1270000" y="4489449"/>
            <a:ext cx="10464800" cy="774701"/>
          </a:xfrm>
          <a:prstGeom prst="rect">
            <a:avLst/>
          </a:prstGeom>
        </p:spPr>
        <p:txBody>
          <a:bodyPr>
            <a:spAutoFit/>
          </a:bodyPr>
          <a:lstStyle>
            <a:lvl1pPr marL="0" indent="0" algn="ctr">
              <a:spcBef>
                <a:spcPts val="2400"/>
              </a:spcBef>
              <a:buSzTx/>
              <a:buNone/>
              <a:defRPr sz="3800"/>
            </a:lvl1pPr>
          </a:lstStyle>
          <a:p>
            <a:r>
              <a:t>“在此键入引文。”</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Shape 102"/>
          <p:cNvSpPr>
            <a:spLocks noGrp="1"/>
          </p:cNvSpPr>
          <p:nvPr>
            <p:ph type="pic" idx="13"/>
          </p:nvPr>
        </p:nvSpPr>
        <p:spPr>
          <a:xfrm>
            <a:off x="0" y="0"/>
            <a:ext cx="13004800" cy="9753600"/>
          </a:xfrm>
          <a:prstGeom prst="rect">
            <a:avLst/>
          </a:prstGeom>
          <a:ln w="88900"/>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Shape 20"/>
          <p:cNvSpPr>
            <a:spLocks noGrp="1"/>
          </p:cNvSpPr>
          <p:nvPr>
            <p:ph type="pic" idx="13"/>
          </p:nvPr>
        </p:nvSpPr>
        <p:spPr>
          <a:xfrm>
            <a:off x="1181100" y="1160942"/>
            <a:ext cx="10642600" cy="5511801"/>
          </a:xfrm>
          <a:prstGeom prst="rect">
            <a:avLst/>
          </a:prstGeom>
          <a:ln w="9525">
            <a:round/>
          </a:ln>
        </p:spPr>
        <p:txBody>
          <a:bodyPr lIns="91439" tIns="45719" rIns="91439" bIns="45719" anchor="t">
            <a:noAutofit/>
          </a:bodyPr>
          <a:lstStyle/>
          <a:p>
            <a:endParaRPr/>
          </a:p>
        </p:txBody>
      </p:sp>
      <p:sp>
        <p:nvSpPr>
          <p:cNvPr id="21" name="Shape 21"/>
          <p:cNvSpPr>
            <a:spLocks noGrp="1"/>
          </p:cNvSpPr>
          <p:nvPr>
            <p:ph type="title"/>
          </p:nvPr>
        </p:nvSpPr>
        <p:spPr>
          <a:xfrm>
            <a:off x="1181100" y="6794500"/>
            <a:ext cx="10642600" cy="1511300"/>
          </a:xfrm>
          <a:prstGeom prst="rect">
            <a:avLst/>
          </a:prstGeom>
        </p:spPr>
        <p:txBody>
          <a:bodyPr/>
          <a:lstStyle/>
          <a:p>
            <a:r>
              <a:t>标题文本</a:t>
            </a:r>
          </a:p>
        </p:txBody>
      </p:sp>
      <p:sp>
        <p:nvSpPr>
          <p:cNvPr id="22" name="Shape 22"/>
          <p:cNvSpPr>
            <a:spLocks noGrp="1"/>
          </p:cNvSpPr>
          <p:nvPr>
            <p:ph type="body" sz="quarter" idx="1"/>
          </p:nvPr>
        </p:nvSpPr>
        <p:spPr>
          <a:xfrm>
            <a:off x="1181100" y="8382000"/>
            <a:ext cx="10642600" cy="939800"/>
          </a:xfrm>
          <a:prstGeom prst="rect">
            <a:avLst/>
          </a:prstGeom>
        </p:spPr>
        <p:txBody>
          <a:bodyPr anchor="t"/>
          <a:lstStyle>
            <a:lvl1pPr marL="0" indent="0" algn="ctr">
              <a:spcBef>
                <a:spcPts val="0"/>
              </a:spcBef>
              <a:buSzTx/>
              <a:buNone/>
            </a:lvl1pPr>
            <a:lvl2pPr marL="0" indent="228600" algn="ctr">
              <a:spcBef>
                <a:spcPts val="0"/>
              </a:spcBef>
              <a:buSzTx/>
              <a:buNone/>
            </a:lvl2pPr>
            <a:lvl3pPr marL="0" indent="457200" algn="ctr">
              <a:spcBef>
                <a:spcPts val="0"/>
              </a:spcBef>
              <a:buSzTx/>
              <a:buNone/>
            </a:lvl3pPr>
            <a:lvl4pPr marL="0" indent="685800" algn="ctr">
              <a:spcBef>
                <a:spcPts val="0"/>
              </a:spcBef>
              <a:buSzTx/>
              <a:buNone/>
            </a:lvl4pPr>
            <a:lvl5pPr marL="0" indent="914400" algn="ctr">
              <a:spcBef>
                <a:spcPts val="0"/>
              </a:spcBef>
              <a:buSzTx/>
              <a:buNone/>
            </a:lvl5pPr>
          </a:lstStyle>
          <a:p>
            <a:r>
              <a:t>正文级别 1</a:t>
            </a:r>
          </a:p>
          <a:p>
            <a:pPr lvl="1"/>
            <a:r>
              <a:t>正文级别 2</a:t>
            </a:r>
          </a:p>
          <a:p>
            <a:pPr lvl="2"/>
            <a:r>
              <a:t>正文级别 3</a:t>
            </a:r>
          </a:p>
          <a:p>
            <a:pPr lvl="3"/>
            <a:r>
              <a:t>正文级别 4</a:t>
            </a:r>
          </a:p>
          <a:p>
            <a:pPr lvl="4"/>
            <a:r>
              <a:t>正文级别 5</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Shape 30"/>
          <p:cNvSpPr>
            <a:spLocks noGrp="1"/>
          </p:cNvSpPr>
          <p:nvPr>
            <p:ph type="title"/>
          </p:nvPr>
        </p:nvSpPr>
        <p:spPr>
          <a:xfrm>
            <a:off x="1270000" y="3606800"/>
            <a:ext cx="10464800" cy="2540000"/>
          </a:xfrm>
          <a:prstGeom prst="rect">
            <a:avLst/>
          </a:prstGeom>
        </p:spPr>
        <p:txBody>
          <a:bodyPr/>
          <a:lstStyle/>
          <a:p>
            <a:r>
              <a:t>标题文本</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7226300" y="1231900"/>
            <a:ext cx="4914900" cy="6997700"/>
          </a:xfrm>
          <a:prstGeom prst="rect">
            <a:avLst/>
          </a:prstGeom>
          <a:ln w="9525">
            <a:round/>
          </a:ln>
        </p:spPr>
        <p:txBody>
          <a:bodyPr lIns="91439" tIns="45719" rIns="91439" bIns="45719" anchor="t">
            <a:noAutofit/>
          </a:bodyPr>
          <a:lstStyle/>
          <a:p>
            <a:endParaRPr/>
          </a:p>
        </p:txBody>
      </p:sp>
      <p:sp>
        <p:nvSpPr>
          <p:cNvPr id="39" name="Shape 39"/>
          <p:cNvSpPr>
            <a:spLocks noGrp="1"/>
          </p:cNvSpPr>
          <p:nvPr>
            <p:ph type="title"/>
          </p:nvPr>
        </p:nvSpPr>
        <p:spPr>
          <a:xfrm>
            <a:off x="609600" y="1155700"/>
            <a:ext cx="5994400" cy="3568700"/>
          </a:xfrm>
          <a:prstGeom prst="rect">
            <a:avLst/>
          </a:prstGeom>
        </p:spPr>
        <p:txBody>
          <a:bodyPr anchor="b"/>
          <a:lstStyle>
            <a:lvl1pPr>
              <a:defRPr sz="5800"/>
            </a:lvl1pPr>
          </a:lstStyle>
          <a:p>
            <a:r>
              <a:t>标题文本</a:t>
            </a:r>
          </a:p>
        </p:txBody>
      </p:sp>
      <p:sp>
        <p:nvSpPr>
          <p:cNvPr id="40" name="Shape 40"/>
          <p:cNvSpPr>
            <a:spLocks noGrp="1"/>
          </p:cNvSpPr>
          <p:nvPr>
            <p:ph type="body" sz="quarter" idx="1"/>
          </p:nvPr>
        </p:nvSpPr>
        <p:spPr>
          <a:xfrm>
            <a:off x="609600" y="4762500"/>
            <a:ext cx="5994400" cy="3568700"/>
          </a:xfrm>
          <a:prstGeom prst="rect">
            <a:avLst/>
          </a:prstGeom>
        </p:spPr>
        <p:txBody>
          <a:bodyPr anchor="t"/>
          <a:lstStyle>
            <a:lvl1pPr marL="0" indent="0" algn="ctr">
              <a:spcBef>
                <a:spcPts val="0"/>
              </a:spcBef>
              <a:buSzTx/>
              <a:buNone/>
            </a:lvl1pPr>
            <a:lvl2pPr marL="0" indent="228600" algn="ctr">
              <a:spcBef>
                <a:spcPts val="0"/>
              </a:spcBef>
              <a:buSzTx/>
              <a:buNone/>
            </a:lvl2pPr>
            <a:lvl3pPr marL="0" indent="457200" algn="ctr">
              <a:spcBef>
                <a:spcPts val="0"/>
              </a:spcBef>
              <a:buSzTx/>
              <a:buNone/>
            </a:lvl3pPr>
            <a:lvl4pPr marL="0" indent="685800" algn="ctr">
              <a:spcBef>
                <a:spcPts val="0"/>
              </a:spcBef>
              <a:buSzTx/>
              <a:buNone/>
            </a:lvl4pPr>
            <a:lvl5pPr marL="0" indent="914400" algn="ctr">
              <a:spcBef>
                <a:spcPts val="0"/>
              </a:spcBef>
              <a:buSzTx/>
              <a:buNone/>
            </a:lvl5pPr>
          </a:lstStyle>
          <a:p>
            <a:r>
              <a:t>正文级别 1</a:t>
            </a:r>
          </a:p>
          <a:p>
            <a:pPr lvl="1"/>
            <a:r>
              <a:t>正文级别 2</a:t>
            </a:r>
          </a:p>
          <a:p>
            <a:pPr lvl="2"/>
            <a:r>
              <a:t>正文级别 3</a:t>
            </a:r>
          </a:p>
          <a:p>
            <a:pPr lvl="3"/>
            <a:r>
              <a:t>正文级别 4</a:t>
            </a:r>
          </a:p>
          <a:p>
            <a:pPr lvl="4"/>
            <a:r>
              <a:t>正文级别 5</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标题文本</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标题文本</a:t>
            </a:r>
          </a:p>
        </p:txBody>
      </p:sp>
      <p:sp>
        <p:nvSpPr>
          <p:cNvPr id="57" name="Shape 57"/>
          <p:cNvSpPr>
            <a:spLocks noGrp="1"/>
          </p:cNvSpPr>
          <p:nvPr>
            <p:ph type="body" idx="1"/>
          </p:nvPr>
        </p:nvSpPr>
        <p:spPr>
          <a:xfrm>
            <a:off x="1270000" y="2768600"/>
            <a:ext cx="10464800" cy="57404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正文级别 1</a:t>
            </a:r>
          </a:p>
          <a:p>
            <a:pPr lvl="1"/>
            <a:r>
              <a:t>正文级别 2</a:t>
            </a:r>
          </a:p>
          <a:p>
            <a:pPr lvl="2"/>
            <a:r>
              <a:t>正文级别 3</a:t>
            </a:r>
          </a:p>
          <a:p>
            <a:pPr lvl="3"/>
            <a:r>
              <a:t>正文级别 4</a:t>
            </a:r>
          </a:p>
          <a:p>
            <a:pPr lvl="4"/>
            <a:r>
              <a:t>正文级别 5</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6972300" y="2984500"/>
            <a:ext cx="4747115" cy="6019800"/>
          </a:xfrm>
          <a:prstGeom prst="rect">
            <a:avLst/>
          </a:prstGeom>
          <a:ln w="9525">
            <a:round/>
          </a:ln>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标题文本</a:t>
            </a:r>
          </a:p>
        </p:txBody>
      </p:sp>
      <p:sp>
        <p:nvSpPr>
          <p:cNvPr id="67" name="Shape 67"/>
          <p:cNvSpPr>
            <a:spLocks noGrp="1"/>
          </p:cNvSpPr>
          <p:nvPr>
            <p:ph type="body" sz="half" idx="1"/>
          </p:nvPr>
        </p:nvSpPr>
        <p:spPr>
          <a:xfrm>
            <a:off x="1270000" y="2946400"/>
            <a:ext cx="5270500" cy="6096000"/>
          </a:xfrm>
          <a:prstGeom prst="rect">
            <a:avLst/>
          </a:prstGeom>
        </p:spPr>
        <p:txBody>
          <a:bodyPr/>
          <a:lstStyle>
            <a:lvl1pPr marL="482600" indent="-482600">
              <a:spcBef>
                <a:spcPts val="3200"/>
              </a:spcBef>
              <a:buBlip>
                <a:blip r:embed="rId2"/>
              </a:buBlip>
              <a:defRPr sz="3200"/>
            </a:lvl1pPr>
            <a:lvl2pPr marL="965200" indent="-482600">
              <a:spcBef>
                <a:spcPts val="3200"/>
              </a:spcBef>
              <a:buBlip>
                <a:blip r:embed="rId2"/>
              </a:buBlip>
              <a:defRPr sz="3200"/>
            </a:lvl2pPr>
            <a:lvl3pPr marL="1447800" indent="-482600">
              <a:spcBef>
                <a:spcPts val="3200"/>
              </a:spcBef>
              <a:buBlip>
                <a:blip r:embed="rId2"/>
              </a:buBlip>
              <a:defRPr sz="3200"/>
            </a:lvl3pPr>
            <a:lvl4pPr marL="1930400" indent="-482600">
              <a:spcBef>
                <a:spcPts val="3200"/>
              </a:spcBef>
              <a:buBlip>
                <a:blip r:embed="rId2"/>
              </a:buBlip>
              <a:defRPr sz="3200"/>
            </a:lvl4pPr>
            <a:lvl5pPr marL="2413000" indent="-482600">
              <a:spcBef>
                <a:spcPts val="3200"/>
              </a:spcBef>
              <a:buBlip>
                <a:blip r:embed="rId2"/>
              </a:buBlip>
              <a:defRPr sz="3200"/>
            </a:lvl5pPr>
          </a:lstStyle>
          <a:p>
            <a:r>
              <a:t>正文级别 1</a:t>
            </a:r>
          </a:p>
          <a:p>
            <a:pPr lvl="1"/>
            <a:r>
              <a:t>正文级别 2</a:t>
            </a:r>
          </a:p>
          <a:p>
            <a:pPr lvl="2"/>
            <a:r>
              <a:t>正文级别 3</a:t>
            </a:r>
          </a:p>
          <a:p>
            <a:pPr lvl="3"/>
            <a:r>
              <a:t>正文级别 4</a:t>
            </a:r>
          </a:p>
          <a:p>
            <a:pPr lvl="4"/>
            <a:r>
              <a:t>正文级别 5</a:t>
            </a:r>
          </a:p>
        </p:txBody>
      </p:sp>
      <p:sp>
        <p:nvSpPr>
          <p:cNvPr id="68" name="Shape 68"/>
          <p:cNvSpPr>
            <a:spLocks noGrp="1"/>
          </p:cNvSpPr>
          <p:nvPr>
            <p:ph type="sldNum" sz="quarter" idx="2"/>
          </p:nvPr>
        </p:nvSpPr>
        <p:spPr>
          <a:xfrm>
            <a:off x="6256723" y="9194800"/>
            <a:ext cx="409839" cy="454169"/>
          </a:xfrm>
          <a:prstGeom prst="rect">
            <a:avLst/>
          </a:prstGeom>
        </p:spPr>
        <p:txBody>
          <a:bodyPr/>
          <a:lstStyle>
            <a:lvl1pPr algn="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Shape 75"/>
          <p:cNvSpPr>
            <a:spLocks noGrp="1"/>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正文级别 1</a:t>
            </a:r>
          </a:p>
          <a:p>
            <a:pPr lvl="1"/>
            <a:r>
              <a:t>正文级别 2</a:t>
            </a:r>
          </a:p>
          <a:p>
            <a:pPr lvl="2"/>
            <a:r>
              <a:t>正文级别 3</a:t>
            </a:r>
          </a:p>
          <a:p>
            <a:pPr lvl="3"/>
            <a:r>
              <a:t>正文级别 4</a:t>
            </a:r>
          </a:p>
          <a:p>
            <a:pPr lvl="4"/>
            <a:r>
              <a:t>正文级别 5</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7273168" y="5018682"/>
            <a:ext cx="4927601" cy="3937001"/>
          </a:xfrm>
          <a:prstGeom prst="rect">
            <a:avLst/>
          </a:prstGeom>
          <a:ln w="9525">
            <a:round/>
          </a:ln>
        </p:spPr>
        <p:txBody>
          <a:bodyPr lIns="91439" tIns="45719" rIns="91439" bIns="45719" anchor="t">
            <a:noAutofit/>
          </a:bodyPr>
          <a:lstStyle/>
          <a:p>
            <a:endParaRPr/>
          </a:p>
        </p:txBody>
      </p:sp>
      <p:sp>
        <p:nvSpPr>
          <p:cNvPr id="84" name="Shape 84"/>
          <p:cNvSpPr>
            <a:spLocks noGrp="1"/>
          </p:cNvSpPr>
          <p:nvPr>
            <p:ph type="pic" sz="quarter" idx="14"/>
          </p:nvPr>
        </p:nvSpPr>
        <p:spPr>
          <a:xfrm rot="21600000">
            <a:off x="7269536" y="774699"/>
            <a:ext cx="4927601" cy="3937001"/>
          </a:xfrm>
          <a:prstGeom prst="rect">
            <a:avLst/>
          </a:prstGeom>
          <a:ln w="9525">
            <a:round/>
          </a:ln>
        </p:spPr>
        <p:txBody>
          <a:bodyPr lIns="91439" tIns="45719" rIns="91439" bIns="45719" anchor="t">
            <a:noAutofit/>
          </a:bodyPr>
          <a:lstStyle/>
          <a:p>
            <a:endParaRPr/>
          </a:p>
        </p:txBody>
      </p:sp>
      <p:sp>
        <p:nvSpPr>
          <p:cNvPr id="85" name="Shape 85"/>
          <p:cNvSpPr>
            <a:spLocks noGrp="1"/>
          </p:cNvSpPr>
          <p:nvPr>
            <p:ph type="pic" sz="half" idx="15"/>
          </p:nvPr>
        </p:nvSpPr>
        <p:spPr>
          <a:xfrm rot="21600000">
            <a:off x="787399" y="774699"/>
            <a:ext cx="6159501" cy="8204201"/>
          </a:xfrm>
          <a:prstGeom prst="rect">
            <a:avLst/>
          </a:prstGeom>
          <a:ln w="9525">
            <a:round/>
          </a:ln>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2.jpeg"/><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body" idx="1"/>
          </p:nvPr>
        </p:nvSpPr>
        <p:spPr>
          <a:xfrm>
            <a:off x="1270000" y="1066800"/>
            <a:ext cx="10464800" cy="7620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lvl1pPr>
              <a:buBlip>
                <a:blip r:embed="rId15"/>
              </a:buBlip>
            </a:lvl1pPr>
            <a:lvl2pPr>
              <a:buBlip>
                <a:blip r:embed="rId15"/>
              </a:buBlip>
            </a:lvl2pPr>
            <a:lvl3pPr>
              <a:buBlip>
                <a:blip r:embed="rId15"/>
              </a:buBlip>
            </a:lvl3pPr>
            <a:lvl4pPr>
              <a:buBlip>
                <a:blip r:embed="rId15"/>
              </a:buBlip>
            </a:lvl4pPr>
            <a:lvl5pPr>
              <a:buBlip>
                <a:blip r:embed="rId15"/>
              </a:buBlip>
            </a:lvl5pPr>
          </a:lstStyle>
          <a:p>
            <a:r>
              <a:t>正文级别 1</a:t>
            </a:r>
          </a:p>
          <a:p>
            <a:pPr lvl="1"/>
            <a:r>
              <a:t>正文级别 2</a:t>
            </a:r>
          </a:p>
          <a:p>
            <a:pPr lvl="2"/>
            <a:r>
              <a:t>正文级别 3</a:t>
            </a:r>
          </a:p>
          <a:p>
            <a:pPr lvl="3"/>
            <a:r>
              <a:t>正文级别 4</a:t>
            </a:r>
          </a:p>
          <a:p>
            <a:pPr lvl="4"/>
            <a:r>
              <a:t>正文级别 5</a:t>
            </a:r>
          </a:p>
        </p:txBody>
      </p:sp>
      <p:sp>
        <p:nvSpPr>
          <p:cNvPr id="3" name="Shape 3"/>
          <p:cNvSpPr>
            <a:spLocks noGrp="1"/>
          </p:cNvSpPr>
          <p:nvPr>
            <p:ph type="title"/>
          </p:nvPr>
        </p:nvSpPr>
        <p:spPr>
          <a:xfrm>
            <a:off x="1270000" y="203200"/>
            <a:ext cx="10464800" cy="2540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标题文本</a:t>
            </a:r>
          </a:p>
        </p:txBody>
      </p:sp>
      <p:sp>
        <p:nvSpPr>
          <p:cNvPr id="4" name="Shape 4"/>
          <p:cNvSpPr>
            <a:spLocks noGrp="1"/>
          </p:cNvSpPr>
          <p:nvPr>
            <p:ph type="sldNum" sz="quarter" idx="2"/>
          </p:nvPr>
        </p:nvSpPr>
        <p:spPr>
          <a:xfrm>
            <a:off x="6297011" y="9194800"/>
            <a:ext cx="409839" cy="454169"/>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457200" rtl="0" latinLnBrk="0">
        <a:lnSpc>
          <a:spcPct val="100000"/>
        </a:lnSpc>
        <a:spcBef>
          <a:spcPts val="0"/>
        </a:spcBef>
        <a:spcAft>
          <a:spcPts val="0"/>
        </a:spcAft>
        <a:buClrTx/>
        <a:buSzTx/>
        <a:buFontTx/>
        <a:buNone/>
        <a:tabLst/>
        <a:defRPr sz="7200" b="0" i="0" u="none" strike="noStrike" cap="none" spc="0" baseline="0">
          <a:ln>
            <a:noFill/>
          </a:ln>
          <a:solidFill>
            <a:srgbClr val="FFFFFF"/>
          </a:solidFill>
          <a:uFillTx/>
          <a:latin typeface="+mn-lt"/>
          <a:ea typeface="+mn-ea"/>
          <a:cs typeface="+mn-cs"/>
          <a:sym typeface="Chalkduster"/>
        </a:defRPr>
      </a:lvl1pPr>
      <a:lvl2pPr marL="0" marR="0" indent="228600" algn="ctr" defTabSz="457200" rtl="0" latinLnBrk="0">
        <a:lnSpc>
          <a:spcPct val="100000"/>
        </a:lnSpc>
        <a:spcBef>
          <a:spcPts val="0"/>
        </a:spcBef>
        <a:spcAft>
          <a:spcPts val="0"/>
        </a:spcAft>
        <a:buClrTx/>
        <a:buSzTx/>
        <a:buFontTx/>
        <a:buNone/>
        <a:tabLst/>
        <a:defRPr sz="7200" b="0" i="0" u="none" strike="noStrike" cap="none" spc="0" baseline="0">
          <a:ln>
            <a:noFill/>
          </a:ln>
          <a:solidFill>
            <a:srgbClr val="FFFFFF"/>
          </a:solidFill>
          <a:uFillTx/>
          <a:latin typeface="+mn-lt"/>
          <a:ea typeface="+mn-ea"/>
          <a:cs typeface="+mn-cs"/>
          <a:sym typeface="Chalkduster"/>
        </a:defRPr>
      </a:lvl2pPr>
      <a:lvl3pPr marL="0" marR="0" indent="457200" algn="ctr" defTabSz="457200" rtl="0" latinLnBrk="0">
        <a:lnSpc>
          <a:spcPct val="100000"/>
        </a:lnSpc>
        <a:spcBef>
          <a:spcPts val="0"/>
        </a:spcBef>
        <a:spcAft>
          <a:spcPts val="0"/>
        </a:spcAft>
        <a:buClrTx/>
        <a:buSzTx/>
        <a:buFontTx/>
        <a:buNone/>
        <a:tabLst/>
        <a:defRPr sz="7200" b="0" i="0" u="none" strike="noStrike" cap="none" spc="0" baseline="0">
          <a:ln>
            <a:noFill/>
          </a:ln>
          <a:solidFill>
            <a:srgbClr val="FFFFFF"/>
          </a:solidFill>
          <a:uFillTx/>
          <a:latin typeface="+mn-lt"/>
          <a:ea typeface="+mn-ea"/>
          <a:cs typeface="+mn-cs"/>
          <a:sym typeface="Chalkduster"/>
        </a:defRPr>
      </a:lvl3pPr>
      <a:lvl4pPr marL="0" marR="0" indent="685800" algn="ctr" defTabSz="457200" rtl="0" latinLnBrk="0">
        <a:lnSpc>
          <a:spcPct val="100000"/>
        </a:lnSpc>
        <a:spcBef>
          <a:spcPts val="0"/>
        </a:spcBef>
        <a:spcAft>
          <a:spcPts val="0"/>
        </a:spcAft>
        <a:buClrTx/>
        <a:buSzTx/>
        <a:buFontTx/>
        <a:buNone/>
        <a:tabLst/>
        <a:defRPr sz="7200" b="0" i="0" u="none" strike="noStrike" cap="none" spc="0" baseline="0">
          <a:ln>
            <a:noFill/>
          </a:ln>
          <a:solidFill>
            <a:srgbClr val="FFFFFF"/>
          </a:solidFill>
          <a:uFillTx/>
          <a:latin typeface="+mn-lt"/>
          <a:ea typeface="+mn-ea"/>
          <a:cs typeface="+mn-cs"/>
          <a:sym typeface="Chalkduster"/>
        </a:defRPr>
      </a:lvl4pPr>
      <a:lvl5pPr marL="0" marR="0" indent="914400" algn="ctr" defTabSz="457200" rtl="0" latinLnBrk="0">
        <a:lnSpc>
          <a:spcPct val="100000"/>
        </a:lnSpc>
        <a:spcBef>
          <a:spcPts val="0"/>
        </a:spcBef>
        <a:spcAft>
          <a:spcPts val="0"/>
        </a:spcAft>
        <a:buClrTx/>
        <a:buSzTx/>
        <a:buFontTx/>
        <a:buNone/>
        <a:tabLst/>
        <a:defRPr sz="7200" b="0" i="0" u="none" strike="noStrike" cap="none" spc="0" baseline="0">
          <a:ln>
            <a:noFill/>
          </a:ln>
          <a:solidFill>
            <a:srgbClr val="FFFFFF"/>
          </a:solidFill>
          <a:uFillTx/>
          <a:latin typeface="+mn-lt"/>
          <a:ea typeface="+mn-ea"/>
          <a:cs typeface="+mn-cs"/>
          <a:sym typeface="Chalkduster"/>
        </a:defRPr>
      </a:lvl5pPr>
      <a:lvl6pPr marL="0" marR="0" indent="1143000" algn="ctr" defTabSz="457200" rtl="0" latinLnBrk="0">
        <a:lnSpc>
          <a:spcPct val="100000"/>
        </a:lnSpc>
        <a:spcBef>
          <a:spcPts val="0"/>
        </a:spcBef>
        <a:spcAft>
          <a:spcPts val="0"/>
        </a:spcAft>
        <a:buClrTx/>
        <a:buSzTx/>
        <a:buFontTx/>
        <a:buNone/>
        <a:tabLst/>
        <a:defRPr sz="7200" b="0" i="0" u="none" strike="noStrike" cap="none" spc="0" baseline="0">
          <a:ln>
            <a:noFill/>
          </a:ln>
          <a:solidFill>
            <a:srgbClr val="FFFFFF"/>
          </a:solidFill>
          <a:uFillTx/>
          <a:latin typeface="+mn-lt"/>
          <a:ea typeface="+mn-ea"/>
          <a:cs typeface="+mn-cs"/>
          <a:sym typeface="Chalkduster"/>
        </a:defRPr>
      </a:lvl6pPr>
      <a:lvl7pPr marL="0" marR="0" indent="1371600" algn="ctr" defTabSz="457200" rtl="0" latinLnBrk="0">
        <a:lnSpc>
          <a:spcPct val="100000"/>
        </a:lnSpc>
        <a:spcBef>
          <a:spcPts val="0"/>
        </a:spcBef>
        <a:spcAft>
          <a:spcPts val="0"/>
        </a:spcAft>
        <a:buClrTx/>
        <a:buSzTx/>
        <a:buFontTx/>
        <a:buNone/>
        <a:tabLst/>
        <a:defRPr sz="7200" b="0" i="0" u="none" strike="noStrike" cap="none" spc="0" baseline="0">
          <a:ln>
            <a:noFill/>
          </a:ln>
          <a:solidFill>
            <a:srgbClr val="FFFFFF"/>
          </a:solidFill>
          <a:uFillTx/>
          <a:latin typeface="+mn-lt"/>
          <a:ea typeface="+mn-ea"/>
          <a:cs typeface="+mn-cs"/>
          <a:sym typeface="Chalkduster"/>
        </a:defRPr>
      </a:lvl7pPr>
      <a:lvl8pPr marL="0" marR="0" indent="1600200" algn="ctr" defTabSz="457200" rtl="0" latinLnBrk="0">
        <a:lnSpc>
          <a:spcPct val="100000"/>
        </a:lnSpc>
        <a:spcBef>
          <a:spcPts val="0"/>
        </a:spcBef>
        <a:spcAft>
          <a:spcPts val="0"/>
        </a:spcAft>
        <a:buClrTx/>
        <a:buSzTx/>
        <a:buFontTx/>
        <a:buNone/>
        <a:tabLst/>
        <a:defRPr sz="7200" b="0" i="0" u="none" strike="noStrike" cap="none" spc="0" baseline="0">
          <a:ln>
            <a:noFill/>
          </a:ln>
          <a:solidFill>
            <a:srgbClr val="FFFFFF"/>
          </a:solidFill>
          <a:uFillTx/>
          <a:latin typeface="+mn-lt"/>
          <a:ea typeface="+mn-ea"/>
          <a:cs typeface="+mn-cs"/>
          <a:sym typeface="Chalkduster"/>
        </a:defRPr>
      </a:lvl8pPr>
      <a:lvl9pPr marL="0" marR="0" indent="1828800" algn="ctr" defTabSz="457200" rtl="0" latinLnBrk="0">
        <a:lnSpc>
          <a:spcPct val="100000"/>
        </a:lnSpc>
        <a:spcBef>
          <a:spcPts val="0"/>
        </a:spcBef>
        <a:spcAft>
          <a:spcPts val="0"/>
        </a:spcAft>
        <a:buClrTx/>
        <a:buSzTx/>
        <a:buFontTx/>
        <a:buNone/>
        <a:tabLst/>
        <a:defRPr sz="7200" b="0" i="0" u="none" strike="noStrike" cap="none" spc="0" baseline="0">
          <a:ln>
            <a:noFill/>
          </a:ln>
          <a:solidFill>
            <a:srgbClr val="FFFFFF"/>
          </a:solidFill>
          <a:uFillTx/>
          <a:latin typeface="+mn-lt"/>
          <a:ea typeface="+mn-ea"/>
          <a:cs typeface="+mn-cs"/>
          <a:sym typeface="Chalkduster"/>
        </a:defRPr>
      </a:lvl9pPr>
    </p:titleStyle>
    <p:bodyStyle>
      <a:lvl1pPr marL="571500" marR="0" indent="-571500" algn="l" defTabSz="457200" rtl="0" latinLnBrk="0">
        <a:lnSpc>
          <a:spcPct val="100000"/>
        </a:lnSpc>
        <a:spcBef>
          <a:spcPts val="3600"/>
        </a:spcBef>
        <a:spcAft>
          <a:spcPts val="0"/>
        </a:spcAft>
        <a:buClrTx/>
        <a:buSzPct val="43000"/>
        <a:buFontTx/>
        <a:buBlip>
          <a:blip r:embed="rId15"/>
        </a:buBlip>
        <a:tabLst/>
        <a:defRPr sz="3600" b="0" i="0" u="none" strike="noStrike" cap="none" spc="0" baseline="0">
          <a:ln>
            <a:noFill/>
          </a:ln>
          <a:solidFill>
            <a:srgbClr val="FFFFFF"/>
          </a:solidFill>
          <a:uFillTx/>
          <a:latin typeface="+mn-lt"/>
          <a:ea typeface="+mn-ea"/>
          <a:cs typeface="+mn-cs"/>
          <a:sym typeface="Chalkduster"/>
        </a:defRPr>
      </a:lvl1pPr>
      <a:lvl2pPr marL="1143000" marR="0" indent="-571500" algn="l" defTabSz="457200" rtl="0" latinLnBrk="0">
        <a:lnSpc>
          <a:spcPct val="100000"/>
        </a:lnSpc>
        <a:spcBef>
          <a:spcPts val="3600"/>
        </a:spcBef>
        <a:spcAft>
          <a:spcPts val="0"/>
        </a:spcAft>
        <a:buClrTx/>
        <a:buSzPct val="43000"/>
        <a:buFontTx/>
        <a:buBlip>
          <a:blip r:embed="rId15"/>
        </a:buBlip>
        <a:tabLst/>
        <a:defRPr sz="3600" b="0" i="0" u="none" strike="noStrike" cap="none" spc="0" baseline="0">
          <a:ln>
            <a:noFill/>
          </a:ln>
          <a:solidFill>
            <a:srgbClr val="FFFFFF"/>
          </a:solidFill>
          <a:uFillTx/>
          <a:latin typeface="+mn-lt"/>
          <a:ea typeface="+mn-ea"/>
          <a:cs typeface="+mn-cs"/>
          <a:sym typeface="Chalkduster"/>
        </a:defRPr>
      </a:lvl2pPr>
      <a:lvl3pPr marL="1714500" marR="0" indent="-571500" algn="l" defTabSz="457200" rtl="0" latinLnBrk="0">
        <a:lnSpc>
          <a:spcPct val="100000"/>
        </a:lnSpc>
        <a:spcBef>
          <a:spcPts val="3600"/>
        </a:spcBef>
        <a:spcAft>
          <a:spcPts val="0"/>
        </a:spcAft>
        <a:buClrTx/>
        <a:buSzPct val="43000"/>
        <a:buFontTx/>
        <a:buBlip>
          <a:blip r:embed="rId15"/>
        </a:buBlip>
        <a:tabLst/>
        <a:defRPr sz="3600" b="0" i="0" u="none" strike="noStrike" cap="none" spc="0" baseline="0">
          <a:ln>
            <a:noFill/>
          </a:ln>
          <a:solidFill>
            <a:srgbClr val="FFFFFF"/>
          </a:solidFill>
          <a:uFillTx/>
          <a:latin typeface="+mn-lt"/>
          <a:ea typeface="+mn-ea"/>
          <a:cs typeface="+mn-cs"/>
          <a:sym typeface="Chalkduster"/>
        </a:defRPr>
      </a:lvl3pPr>
      <a:lvl4pPr marL="2286000" marR="0" indent="-571500" algn="l" defTabSz="457200" rtl="0" latinLnBrk="0">
        <a:lnSpc>
          <a:spcPct val="100000"/>
        </a:lnSpc>
        <a:spcBef>
          <a:spcPts val="3600"/>
        </a:spcBef>
        <a:spcAft>
          <a:spcPts val="0"/>
        </a:spcAft>
        <a:buClrTx/>
        <a:buSzPct val="43000"/>
        <a:buFontTx/>
        <a:buBlip>
          <a:blip r:embed="rId15"/>
        </a:buBlip>
        <a:tabLst/>
        <a:defRPr sz="3600" b="0" i="0" u="none" strike="noStrike" cap="none" spc="0" baseline="0">
          <a:ln>
            <a:noFill/>
          </a:ln>
          <a:solidFill>
            <a:srgbClr val="FFFFFF"/>
          </a:solidFill>
          <a:uFillTx/>
          <a:latin typeface="+mn-lt"/>
          <a:ea typeface="+mn-ea"/>
          <a:cs typeface="+mn-cs"/>
          <a:sym typeface="Chalkduster"/>
        </a:defRPr>
      </a:lvl4pPr>
      <a:lvl5pPr marL="2857500" marR="0" indent="-571500" algn="l" defTabSz="457200" rtl="0" latinLnBrk="0">
        <a:lnSpc>
          <a:spcPct val="100000"/>
        </a:lnSpc>
        <a:spcBef>
          <a:spcPts val="3600"/>
        </a:spcBef>
        <a:spcAft>
          <a:spcPts val="0"/>
        </a:spcAft>
        <a:buClrTx/>
        <a:buSzPct val="43000"/>
        <a:buFontTx/>
        <a:buBlip>
          <a:blip r:embed="rId15"/>
        </a:buBlip>
        <a:tabLst/>
        <a:defRPr sz="3600" b="0" i="0" u="none" strike="noStrike" cap="none" spc="0" baseline="0">
          <a:ln>
            <a:noFill/>
          </a:ln>
          <a:solidFill>
            <a:srgbClr val="FFFFFF"/>
          </a:solidFill>
          <a:uFillTx/>
          <a:latin typeface="+mn-lt"/>
          <a:ea typeface="+mn-ea"/>
          <a:cs typeface="+mn-cs"/>
          <a:sym typeface="Chalkduster"/>
        </a:defRPr>
      </a:lvl5pPr>
      <a:lvl6pPr marL="3429000" marR="0" indent="-571500" algn="l" defTabSz="457200" rtl="0" latinLnBrk="0">
        <a:lnSpc>
          <a:spcPct val="100000"/>
        </a:lnSpc>
        <a:spcBef>
          <a:spcPts val="3600"/>
        </a:spcBef>
        <a:spcAft>
          <a:spcPts val="0"/>
        </a:spcAft>
        <a:buClrTx/>
        <a:buSzPct val="43000"/>
        <a:buFontTx/>
        <a:buBlip>
          <a:blip r:embed="rId15"/>
        </a:buBlip>
        <a:tabLst/>
        <a:defRPr sz="3600" b="0" i="0" u="none" strike="noStrike" cap="none" spc="0" baseline="0">
          <a:ln>
            <a:noFill/>
          </a:ln>
          <a:solidFill>
            <a:srgbClr val="FFFFFF"/>
          </a:solidFill>
          <a:uFillTx/>
          <a:latin typeface="+mn-lt"/>
          <a:ea typeface="+mn-ea"/>
          <a:cs typeface="+mn-cs"/>
          <a:sym typeface="Chalkduster"/>
        </a:defRPr>
      </a:lvl6pPr>
      <a:lvl7pPr marL="4000500" marR="0" indent="-571500" algn="l" defTabSz="457200" rtl="0" latinLnBrk="0">
        <a:lnSpc>
          <a:spcPct val="100000"/>
        </a:lnSpc>
        <a:spcBef>
          <a:spcPts val="3600"/>
        </a:spcBef>
        <a:spcAft>
          <a:spcPts val="0"/>
        </a:spcAft>
        <a:buClrTx/>
        <a:buSzPct val="43000"/>
        <a:buFontTx/>
        <a:buBlip>
          <a:blip r:embed="rId15"/>
        </a:buBlip>
        <a:tabLst/>
        <a:defRPr sz="3600" b="0" i="0" u="none" strike="noStrike" cap="none" spc="0" baseline="0">
          <a:ln>
            <a:noFill/>
          </a:ln>
          <a:solidFill>
            <a:srgbClr val="FFFFFF"/>
          </a:solidFill>
          <a:uFillTx/>
          <a:latin typeface="+mn-lt"/>
          <a:ea typeface="+mn-ea"/>
          <a:cs typeface="+mn-cs"/>
          <a:sym typeface="Chalkduster"/>
        </a:defRPr>
      </a:lvl7pPr>
      <a:lvl8pPr marL="4572000" marR="0" indent="-571500" algn="l" defTabSz="457200" rtl="0" latinLnBrk="0">
        <a:lnSpc>
          <a:spcPct val="100000"/>
        </a:lnSpc>
        <a:spcBef>
          <a:spcPts val="3600"/>
        </a:spcBef>
        <a:spcAft>
          <a:spcPts val="0"/>
        </a:spcAft>
        <a:buClrTx/>
        <a:buSzPct val="43000"/>
        <a:buFontTx/>
        <a:buBlip>
          <a:blip r:embed="rId15"/>
        </a:buBlip>
        <a:tabLst/>
        <a:defRPr sz="3600" b="0" i="0" u="none" strike="noStrike" cap="none" spc="0" baseline="0">
          <a:ln>
            <a:noFill/>
          </a:ln>
          <a:solidFill>
            <a:srgbClr val="FFFFFF"/>
          </a:solidFill>
          <a:uFillTx/>
          <a:latin typeface="+mn-lt"/>
          <a:ea typeface="+mn-ea"/>
          <a:cs typeface="+mn-cs"/>
          <a:sym typeface="Chalkduster"/>
        </a:defRPr>
      </a:lvl8pPr>
      <a:lvl9pPr marL="5143500" marR="0" indent="-571500" algn="l" defTabSz="457200" rtl="0" latinLnBrk="0">
        <a:lnSpc>
          <a:spcPct val="100000"/>
        </a:lnSpc>
        <a:spcBef>
          <a:spcPts val="3600"/>
        </a:spcBef>
        <a:spcAft>
          <a:spcPts val="0"/>
        </a:spcAft>
        <a:buClrTx/>
        <a:buSzPct val="43000"/>
        <a:buFontTx/>
        <a:buBlip>
          <a:blip r:embed="rId15"/>
        </a:buBlip>
        <a:tabLst/>
        <a:defRPr sz="3600" b="0" i="0" u="none" strike="noStrike" cap="none" spc="0" baseline="0">
          <a:ln>
            <a:noFill/>
          </a:ln>
          <a:solidFill>
            <a:srgbClr val="FFFFFF"/>
          </a:solidFill>
          <a:uFillTx/>
          <a:latin typeface="+mn-lt"/>
          <a:ea typeface="+mn-ea"/>
          <a:cs typeface="+mn-cs"/>
          <a:sym typeface="Chalkduster"/>
        </a:defRPr>
      </a:lvl9pPr>
    </p:bodyStyle>
    <p:otherStyle>
      <a:lvl1pPr marL="0" marR="0" indent="0" algn="ctr"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halkduster"/>
        </a:defRPr>
      </a:lvl1pPr>
      <a:lvl2pPr marL="0" marR="0" indent="228600" algn="ctr"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halkduster"/>
        </a:defRPr>
      </a:lvl2pPr>
      <a:lvl3pPr marL="0" marR="0" indent="457200" algn="ctr"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halkduster"/>
        </a:defRPr>
      </a:lvl3pPr>
      <a:lvl4pPr marL="0" marR="0" indent="685800" algn="ctr"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halkduster"/>
        </a:defRPr>
      </a:lvl4pPr>
      <a:lvl5pPr marL="0" marR="0" indent="914400" algn="ctr"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halkduster"/>
        </a:defRPr>
      </a:lvl5pPr>
      <a:lvl6pPr marL="0" marR="0" indent="1143000" algn="ctr"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halkduster"/>
        </a:defRPr>
      </a:lvl6pPr>
      <a:lvl7pPr marL="0" marR="0" indent="1371600" algn="ctr"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halkduster"/>
        </a:defRPr>
      </a:lvl7pPr>
      <a:lvl8pPr marL="0" marR="0" indent="1600200" algn="ctr"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halkduster"/>
        </a:defRPr>
      </a:lvl8pPr>
      <a:lvl9pPr marL="0" marR="0" indent="1828800" algn="ctr"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halkduster"/>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图片占位符 118"/>
          <p:cNvPicPr>
            <a:picLocks noGrp="1"/>
          </p:cNvPicPr>
          <p:nvPr>
            <p:ph type="pic" idx="13"/>
          </p:nvPr>
        </p:nvPicPr>
        <p:blipFill>
          <a:blip r:embed="rId2">
            <a:extLst/>
          </a:blip>
          <a:stretch>
            <a:fillRect/>
          </a:stretch>
        </p:blipFill>
        <p:spPr>
          <a:xfrm>
            <a:off x="1480343" y="748192"/>
            <a:ext cx="10044114" cy="5600701"/>
          </a:xfrm>
          <a:prstGeom prst="rect">
            <a:avLst/>
          </a:prstGeom>
        </p:spPr>
      </p:pic>
      <p:sp>
        <p:nvSpPr>
          <p:cNvPr id="120" name="Shape 120"/>
          <p:cNvSpPr>
            <a:spLocks noGrp="1"/>
          </p:cNvSpPr>
          <p:nvPr>
            <p:ph type="title"/>
          </p:nvPr>
        </p:nvSpPr>
        <p:spPr>
          <a:prstGeom prst="rect">
            <a:avLst/>
          </a:prstGeom>
        </p:spPr>
        <p:txBody>
          <a:bodyPr/>
          <a:lstStyle/>
          <a:p>
            <a:r>
              <a:t>第3章  决策树</a:t>
            </a:r>
          </a:p>
        </p:txBody>
      </p:sp>
      <p:sp>
        <p:nvSpPr>
          <p:cNvPr id="121" name="Shape 121"/>
          <p:cNvSpPr>
            <a:spLocks noGrp="1"/>
          </p:cNvSpPr>
          <p:nvPr>
            <p:ph type="body" sz="quarter" idx="1"/>
          </p:nvPr>
        </p:nvSpPr>
        <p:spPr>
          <a:prstGeom prst="rect">
            <a:avLst/>
          </a:prstGeom>
        </p:spPr>
        <p:txBody>
          <a:bodyPr/>
          <a:lstStyle/>
          <a:p>
            <a:r>
              <a:t>author 片刻</a:t>
            </a:r>
          </a:p>
        </p:txBody>
      </p:sp>
      <p:sp>
        <p:nvSpPr>
          <p:cNvPr id="122" name="Shape 122"/>
          <p:cNvSpPr/>
          <p:nvPr/>
        </p:nvSpPr>
        <p:spPr>
          <a:xfrm>
            <a:off x="7380413" y="2862742"/>
            <a:ext cx="3890083" cy="939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pPr defTabSz="511809">
              <a:defRPr sz="4960" b="1">
                <a:solidFill>
                  <a:srgbClr val="000000">
                    <a:alpha val="8491"/>
                  </a:srgbClr>
                </a:solidFill>
                <a:latin typeface="Palatino"/>
                <a:ea typeface="Palatino"/>
                <a:cs typeface="Palatino"/>
                <a:sym typeface="Palatino"/>
              </a:defRPr>
            </a:pPr>
            <a:r>
              <a:t> </a:t>
            </a:r>
            <a:r>
              <a:rPr sz="2480"/>
              <a:t>ApacheCN  你装逼的选择</a:t>
            </a: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a:spLocks noGrp="1"/>
          </p:cNvSpPr>
          <p:nvPr>
            <p:ph type="ctrTitle"/>
          </p:nvPr>
        </p:nvSpPr>
        <p:spPr>
          <a:xfrm>
            <a:off x="1181100" y="562669"/>
            <a:ext cx="10464800" cy="1266131"/>
          </a:xfrm>
          <a:prstGeom prst="rect">
            <a:avLst/>
          </a:prstGeom>
        </p:spPr>
        <p:txBody>
          <a:bodyPr/>
          <a:lstStyle>
            <a:lvl1pPr defTabSz="416052">
              <a:defRPr sz="6552"/>
            </a:lvl1pPr>
          </a:lstStyle>
          <a:p>
            <a:r>
              <a:t>流程图形式的介绍</a:t>
            </a:r>
          </a:p>
        </p:txBody>
      </p:sp>
      <p:pic>
        <p:nvPicPr>
          <p:cNvPr id="125" name="pasted-image.png"/>
          <p:cNvPicPr>
            <a:picLocks noChangeAspect="1"/>
          </p:cNvPicPr>
          <p:nvPr/>
        </p:nvPicPr>
        <p:blipFill>
          <a:blip r:embed="rId2">
            <a:extLst/>
          </a:blip>
          <a:stretch>
            <a:fillRect/>
          </a:stretch>
        </p:blipFill>
        <p:spPr>
          <a:xfrm>
            <a:off x="2241550" y="2146300"/>
            <a:ext cx="8521700" cy="5105400"/>
          </a:xfrm>
          <a:prstGeom prst="rect">
            <a:avLst/>
          </a:prstGeom>
          <a:ln w="88900">
            <a:miter lim="400000"/>
          </a:ln>
        </p:spPr>
      </p:pic>
      <p:sp>
        <p:nvSpPr>
          <p:cNvPr id="126" name="Shape 126"/>
          <p:cNvSpPr/>
          <p:nvPr/>
        </p:nvSpPr>
        <p:spPr>
          <a:xfrm>
            <a:off x="1048519" y="7854335"/>
            <a:ext cx="10729963" cy="102993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2500"/>
            </a:pPr>
            <a:r>
              <a:t>顾名思义，是一种树，一种依托于策略抉择而建立起来的树。</a:t>
            </a:r>
          </a:p>
          <a:p>
            <a:pPr>
              <a:defRPr sz="2500"/>
            </a:pPr>
            <a:r>
              <a:t>从数据产生决策树的机器学习技术叫做决策树学习, 通俗点说就是决策树。</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a:spLocks noGrp="1"/>
          </p:cNvSpPr>
          <p:nvPr>
            <p:ph type="title"/>
          </p:nvPr>
        </p:nvSpPr>
        <p:spPr>
          <a:xfrm>
            <a:off x="1270000" y="203200"/>
            <a:ext cx="10464800" cy="2540000"/>
          </a:xfrm>
          <a:prstGeom prst="rect">
            <a:avLst/>
          </a:prstGeom>
        </p:spPr>
        <p:txBody>
          <a:bodyPr/>
          <a:lstStyle/>
          <a:p>
            <a:r>
              <a:t>决策树的进展</a:t>
            </a:r>
          </a:p>
        </p:txBody>
      </p:sp>
      <p:sp>
        <p:nvSpPr>
          <p:cNvPr id="129" name="Shape 129"/>
          <p:cNvSpPr/>
          <p:nvPr/>
        </p:nvSpPr>
        <p:spPr>
          <a:xfrm>
            <a:off x="19049" y="2649646"/>
            <a:ext cx="12900465" cy="445430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a:pPr>
            <a:r>
              <a:t>决策数目前的情况：</a:t>
            </a:r>
          </a:p>
          <a:p>
            <a:pPr algn="l">
              <a:defRPr sz="2000"/>
            </a:pPr>
            <a:r>
              <a:t>    1.最经常使用的数据挖掘算法。(流行的原因：不需要了解机器学习的知识，就能搞明白决策树是如何工作的)</a:t>
            </a:r>
          </a:p>
          <a:p>
            <a:pPr algn="l">
              <a:defRPr sz="2000"/>
            </a:pPr>
            <a:r>
              <a:t>    2.数据形式[决策过程只有：是／否]和数据内在含义非常容易理解。</a:t>
            </a:r>
          </a:p>
          <a:p>
            <a:pPr algn="l">
              <a:defRPr sz="2000"/>
            </a:pPr>
            <a:r>
              <a:t>    3.决策树给出的结果往往可以匹敌在当前领域具有几十年工作经验的人类专家。</a:t>
            </a:r>
          </a:p>
          <a:p>
            <a:pPr algn="l">
              <a:defRPr sz="2000"/>
            </a:pPr>
            <a:endParaRPr/>
          </a:p>
          <a:p>
            <a:pPr algn="l">
              <a:defRPr sz="2000"/>
            </a:pPr>
            <a:endParaRPr/>
          </a:p>
          <a:p>
            <a:pPr algn="l">
              <a:defRPr sz="2000"/>
            </a:pPr>
            <a:r>
              <a:t>决策树的构造：</a:t>
            </a:r>
          </a:p>
          <a:p>
            <a:pPr algn="l">
              <a:defRPr sz="2000"/>
            </a:pPr>
            <a:r>
              <a:t>    优点：计算复杂度不高，输出结果易于理解，对中间值的缺失不敏感，可以处理不相关特征数据。</a:t>
            </a:r>
          </a:p>
          <a:p>
            <a:pPr algn="l">
              <a:defRPr sz="2000"/>
            </a:pPr>
            <a:r>
              <a:t>    缺点：可能会产生过度匹配问题。（例如：人类你可以按照性别分类，你却按照姓名分类）</a:t>
            </a:r>
          </a:p>
          <a:p>
            <a:pPr algn="l">
              <a:defRPr sz="2000"/>
            </a:pPr>
            <a:r>
              <a:t>    适用数据类型：数值型和标称型[标称型:其实就是离散型数据，变量的结果只在有限目标集中取值(例如：分类特征 A/B/C类其中一种)]。</a:t>
            </a: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a:spLocks noGrp="1"/>
          </p:cNvSpPr>
          <p:nvPr>
            <p:ph type="title"/>
          </p:nvPr>
        </p:nvSpPr>
        <p:spPr>
          <a:xfrm>
            <a:off x="2653704" y="279400"/>
            <a:ext cx="7697392" cy="1503809"/>
          </a:xfrm>
          <a:prstGeom prst="rect">
            <a:avLst/>
          </a:prstGeom>
        </p:spPr>
        <p:txBody>
          <a:bodyPr/>
          <a:lstStyle/>
          <a:p>
            <a:r>
              <a:t>信息增益</a:t>
            </a:r>
          </a:p>
        </p:txBody>
      </p:sp>
      <p:sp>
        <p:nvSpPr>
          <p:cNvPr id="132" name="Shape 132"/>
          <p:cNvSpPr/>
          <p:nvPr/>
        </p:nvSpPr>
        <p:spPr>
          <a:xfrm>
            <a:off x="60489" y="2262944"/>
            <a:ext cx="12883822" cy="63453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000"/>
            </a:pPr>
            <a:r>
              <a:t>信息熵：</a:t>
            </a:r>
          </a:p>
          <a:p>
            <a:pPr algn="l">
              <a:defRPr sz="3000"/>
            </a:pPr>
            <a:r>
              <a:t>  表示信息的混乱程度，也就说：信息越有序，信息熵越低</a:t>
            </a:r>
          </a:p>
          <a:p>
            <a:pPr algn="l">
              <a:defRPr sz="3000"/>
            </a:pPr>
            <a:endParaRPr/>
          </a:p>
          <a:p>
            <a:pPr algn="l">
              <a:defRPr sz="3000"/>
            </a:pPr>
            <a:r>
              <a:t>信息增益：</a:t>
            </a:r>
          </a:p>
          <a:p>
            <a:pPr algn="l">
              <a:defRPr sz="3000"/>
            </a:pPr>
            <a:r>
              <a:t>  划分数据集的最大原则是：将无序的数据变得更加有序。</a:t>
            </a:r>
          </a:p>
          <a:p>
            <a:pPr algn="l">
              <a:defRPr sz="3000"/>
            </a:pPr>
            <a:r>
              <a:t>  集合信息的度量称为香农熵或者简称熵(名字源于信息论之父克劳德·香农)</a:t>
            </a:r>
          </a:p>
          <a:p>
            <a:pPr algn="l">
              <a:defRPr sz="3000"/>
            </a:pPr>
            <a:endParaRPr/>
          </a:p>
          <a:p>
            <a:pPr algn="l">
              <a:defRPr sz="3000"/>
            </a:pPr>
            <a:r>
              <a:t>公式：</a:t>
            </a:r>
          </a:p>
          <a:p>
            <a:pPr algn="l">
              <a:defRPr sz="3000"/>
            </a:pPr>
            <a:r>
              <a:t>  p(xi) 表示该label分类的概率</a:t>
            </a:r>
          </a:p>
          <a:p>
            <a:pPr algn="l">
              <a:defRPr sz="3000"/>
            </a:pPr>
            <a:r>
              <a:t>  l(xi)=−log2p(xi) 表示符号xi的信息定义</a:t>
            </a:r>
          </a:p>
          <a:p>
            <a:pPr algn="l">
              <a:defRPr sz="3000"/>
            </a:pPr>
            <a:r>
              <a:t>                    表示香农熵，用于计算信息熵</a:t>
            </a:r>
          </a:p>
        </p:txBody>
      </p:sp>
      <p:pic>
        <p:nvPicPr>
          <p:cNvPr id="133" name="pasted-image.png"/>
          <p:cNvPicPr>
            <a:picLocks noChangeAspect="1"/>
          </p:cNvPicPr>
          <p:nvPr/>
        </p:nvPicPr>
        <p:blipFill>
          <a:blip r:embed="rId2">
            <a:extLst/>
          </a:blip>
          <a:stretch>
            <a:fillRect/>
          </a:stretch>
        </p:blipFill>
        <p:spPr>
          <a:xfrm>
            <a:off x="377734" y="7511565"/>
            <a:ext cx="3449341" cy="464679"/>
          </a:xfrm>
          <a:prstGeom prst="rect">
            <a:avLst/>
          </a:prstGeom>
          <a:ln w="88900">
            <a:miter lim="400000"/>
          </a:ln>
        </p:spPr>
      </p:pic>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a:spLocks noGrp="1"/>
          </p:cNvSpPr>
          <p:nvPr>
            <p:ph type="title"/>
          </p:nvPr>
        </p:nvSpPr>
        <p:spPr>
          <a:xfrm>
            <a:off x="1270000" y="191541"/>
            <a:ext cx="10464800" cy="2132559"/>
          </a:xfrm>
          <a:prstGeom prst="rect">
            <a:avLst/>
          </a:prstGeom>
        </p:spPr>
        <p:txBody>
          <a:bodyPr/>
          <a:lstStyle/>
          <a:p>
            <a:r>
              <a:t>决策树-Python流程图</a:t>
            </a:r>
          </a:p>
        </p:txBody>
      </p:sp>
      <p:pic>
        <p:nvPicPr>
          <p:cNvPr id="136" name="pasted-image.png"/>
          <p:cNvPicPr>
            <a:picLocks noChangeAspect="1"/>
          </p:cNvPicPr>
          <p:nvPr/>
        </p:nvPicPr>
        <p:blipFill>
          <a:blip r:embed="rId2">
            <a:extLst/>
          </a:blip>
          <a:stretch>
            <a:fillRect/>
          </a:stretch>
        </p:blipFill>
        <p:spPr>
          <a:xfrm>
            <a:off x="1606550" y="2298700"/>
            <a:ext cx="9232900" cy="7035800"/>
          </a:xfrm>
          <a:prstGeom prst="rect">
            <a:avLst/>
          </a:prstGeom>
          <a:ln w="88900">
            <a:miter lim="400000"/>
          </a:ln>
        </p:spPr>
      </p:pic>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a:spLocks noGrp="1"/>
          </p:cNvSpPr>
          <p:nvPr>
            <p:ph type="title"/>
          </p:nvPr>
        </p:nvSpPr>
        <p:spPr>
          <a:xfrm>
            <a:off x="1334839" y="12700"/>
            <a:ext cx="10335122" cy="1641079"/>
          </a:xfrm>
          <a:prstGeom prst="rect">
            <a:avLst/>
          </a:prstGeom>
        </p:spPr>
        <p:txBody>
          <a:bodyPr/>
          <a:lstStyle/>
          <a:p>
            <a:r>
              <a:t>SKLearn的使用</a:t>
            </a:r>
          </a:p>
        </p:txBody>
      </p:sp>
      <p:sp>
        <p:nvSpPr>
          <p:cNvPr id="139" name="Shape 139"/>
          <p:cNvSpPr/>
          <p:nvPr/>
        </p:nvSpPr>
        <p:spPr>
          <a:xfrm>
            <a:off x="1654539" y="2523926"/>
            <a:ext cx="10178322" cy="595034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000"/>
            </a:pPr>
            <a:r>
              <a:rPr dirty="0"/>
              <a:t>from sklearn import tree</a:t>
            </a:r>
          </a:p>
          <a:p>
            <a:pPr algn="l">
              <a:defRPr sz="2000"/>
            </a:pPr>
            <a:r>
              <a:rPr dirty="0"/>
              <a:t>from sklearn.metrics import precision_recall_curve</a:t>
            </a:r>
          </a:p>
          <a:p>
            <a:pPr algn="l">
              <a:defRPr sz="2000"/>
            </a:pPr>
            <a:r>
              <a:rPr dirty="0"/>
              <a:t>from sklearn.metrics import classification_report</a:t>
            </a:r>
          </a:p>
          <a:p>
            <a:pPr algn="l">
              <a:defRPr sz="2000"/>
            </a:pPr>
            <a:r>
              <a:rPr dirty="0"/>
              <a:t>from sklearn.cross_validation import train_test_split</a:t>
            </a:r>
          </a:p>
          <a:p>
            <a:pPr algn="l">
              <a:defRPr sz="2000"/>
            </a:pPr>
            <a:endParaRPr dirty="0"/>
          </a:p>
          <a:p>
            <a:pPr algn="l">
              <a:defRPr sz="2000"/>
            </a:pPr>
            <a:r>
              <a:rPr dirty="0"/>
              <a:t># 拆分训练数据与测试数据， 80%做训练 20%做测试</a:t>
            </a:r>
          </a:p>
          <a:p>
            <a:pPr algn="l">
              <a:defRPr sz="2000"/>
            </a:pPr>
            <a:r>
              <a:rPr dirty="0"/>
              <a:t>train_test_split(x, y, test_size=0.2)</a:t>
            </a:r>
          </a:p>
          <a:p>
            <a:pPr algn="l">
              <a:defRPr sz="2000"/>
            </a:pPr>
            <a:r>
              <a:rPr/>
              <a:t># </a:t>
            </a:r>
            <a:r>
              <a:rPr smtClean="0"/>
              <a:t>信息熵</a:t>
            </a:r>
            <a:endParaRPr dirty="0"/>
          </a:p>
          <a:p>
            <a:pPr algn="l">
              <a:defRPr sz="2000"/>
            </a:pPr>
            <a:r>
              <a:rPr dirty="0"/>
              <a:t>tree.DecisionTreeClassifier(criterion='entropy')</a:t>
            </a:r>
          </a:p>
          <a:p>
            <a:pPr algn="l">
              <a:defRPr sz="2000"/>
            </a:pPr>
            <a:r>
              <a:rPr dirty="0"/>
              <a:t># 训练结果</a:t>
            </a:r>
          </a:p>
          <a:p>
            <a:pPr algn="l">
              <a:defRPr sz="2000"/>
            </a:pPr>
            <a:r>
              <a:rPr dirty="0"/>
              <a:t>clf.fit(x_train, y_train)</a:t>
            </a:r>
          </a:p>
          <a:p>
            <a:pPr algn="l">
              <a:defRPr sz="2000"/>
            </a:pPr>
            <a:r>
              <a:rPr dirty="0"/>
              <a:t># 预测结果</a:t>
            </a:r>
          </a:p>
          <a:p>
            <a:pPr algn="l">
              <a:defRPr sz="2000"/>
            </a:pPr>
            <a:r>
              <a:rPr dirty="0"/>
              <a:t>clf.predict(x_train)</a:t>
            </a:r>
          </a:p>
          <a:p>
            <a:pPr algn="l">
              <a:defRPr sz="2000"/>
            </a:pPr>
            <a:r>
              <a:rPr dirty="0"/>
              <a:t># 计算准确率和召回率</a:t>
            </a:r>
          </a:p>
          <a:p>
            <a:pPr algn="l">
              <a:defRPr sz="2000"/>
            </a:pPr>
            <a:r>
              <a:rPr dirty="0"/>
              <a:t>precision_recall_curve(y_train, y_pre)</a:t>
            </a:r>
          </a:p>
          <a:p>
            <a:pPr algn="l">
              <a:defRPr sz="2000"/>
            </a:pPr>
            <a:r>
              <a:rPr dirty="0"/>
              <a:t># 计算全量的预测结果</a:t>
            </a:r>
          </a:p>
          <a:p>
            <a:pPr algn="l">
              <a:defRPr sz="2000"/>
            </a:pPr>
            <a:r>
              <a:rPr dirty="0"/>
              <a:t>clf.predict_proba(x)[:, 1]</a:t>
            </a:r>
          </a:p>
          <a:p>
            <a:pPr algn="l">
              <a:defRPr sz="2000"/>
            </a:pPr>
            <a:r>
              <a:rPr dirty="0"/>
              <a:t># 打印每个分类的准召率</a:t>
            </a:r>
          </a:p>
          <a:p>
            <a:pPr algn="l">
              <a:defRPr sz="2000"/>
            </a:pPr>
            <a:r>
              <a:rPr dirty="0"/>
              <a:t>classification_report(y, answer, target_names=target_names)</a:t>
            </a:r>
          </a:p>
        </p:txBody>
      </p:sp>
    </p:spTree>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a:themeElements>
    <a:clrScheme name="Chalkboard">
      <a:dk1>
        <a:srgbClr val="BC00FF"/>
      </a:dk1>
      <a:lt1>
        <a:srgbClr val="FFFFFF"/>
      </a:lt1>
      <a:dk2>
        <a:srgbClr val="51504D"/>
      </a:dk2>
      <a:lt2>
        <a:srgbClr val="CBC8C2"/>
      </a:lt2>
      <a:accent1>
        <a:srgbClr val="71B0E2"/>
      </a:accent1>
      <a:accent2>
        <a:srgbClr val="A8E685"/>
      </a:accent2>
      <a:accent3>
        <a:srgbClr val="FFE181"/>
      </a:accent3>
      <a:accent4>
        <a:srgbClr val="F2A057"/>
      </a:accent4>
      <a:accent5>
        <a:srgbClr val="FF7777"/>
      </a:accent5>
      <a:accent6>
        <a:srgbClr val="D4ABEF"/>
      </a:accent6>
      <a:hlink>
        <a:srgbClr val="0000FF"/>
      </a:hlink>
      <a:folHlink>
        <a:srgbClr val="FF00FF"/>
      </a:folHlink>
    </a:clrScheme>
    <a:fontScheme name="Chalkboard">
      <a:majorFont>
        <a:latin typeface="Chalkduster"/>
        <a:ea typeface="Chalkduster"/>
        <a:cs typeface="Chalkduster"/>
      </a:majorFont>
      <a:minorFont>
        <a:latin typeface="Chalkduster"/>
        <a:ea typeface="Chalkduster"/>
        <a:cs typeface="Chalkduster"/>
      </a:minorFont>
    </a:fontScheme>
    <a:fmtScheme name="Chalkbo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r="16200000" rotWithShape="0">
              <a:srgbClr val="000000">
                <a:alpha val="50000"/>
              </a:srgbClr>
            </a:outerShdw>
          </a:effectLst>
        </a:effectStyle>
        <a:effectStyle>
          <a:effectLst>
            <a:outerShdw blurRad="63500" dir="16200000" rotWithShape="0">
              <a:srgbClr val="000000">
                <a:alpha val="50000"/>
              </a:srgbClr>
            </a:outerShdw>
          </a:effectLst>
        </a:effectStyle>
        <a:effectStyle>
          <a:effectLst>
            <a:outerShdw blurRad="63500" dir="162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63500" dir="162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63500" dist="25400" dir="2700000" rotWithShape="0">
                <a:srgbClr val="000000">
                  <a:alpha val="70000"/>
                </a:srgbClr>
              </a:outerShdw>
            </a:effectLst>
            <a:uFillTx/>
            <a:latin typeface="+mn-lt"/>
            <a:ea typeface="+mn-ea"/>
            <a:cs typeface="+mn-cs"/>
            <a:sym typeface="Chalkduste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a:noFill/>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457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uFillTx/>
            <a:latin typeface="+mn-lt"/>
            <a:ea typeface="+mn-ea"/>
            <a:cs typeface="+mn-cs"/>
            <a:sym typeface="Chalkduste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Chalkboard">
  <a:themeElements>
    <a:clrScheme name="Chalkboard">
      <a:dk1>
        <a:srgbClr val="000000"/>
      </a:dk1>
      <a:lt1>
        <a:srgbClr val="FFFFFF"/>
      </a:lt1>
      <a:dk2>
        <a:srgbClr val="51504D"/>
      </a:dk2>
      <a:lt2>
        <a:srgbClr val="CBC8C2"/>
      </a:lt2>
      <a:accent1>
        <a:srgbClr val="71B0E2"/>
      </a:accent1>
      <a:accent2>
        <a:srgbClr val="A8E685"/>
      </a:accent2>
      <a:accent3>
        <a:srgbClr val="FFE181"/>
      </a:accent3>
      <a:accent4>
        <a:srgbClr val="F2A057"/>
      </a:accent4>
      <a:accent5>
        <a:srgbClr val="FF7777"/>
      </a:accent5>
      <a:accent6>
        <a:srgbClr val="D4ABEF"/>
      </a:accent6>
      <a:hlink>
        <a:srgbClr val="0000FF"/>
      </a:hlink>
      <a:folHlink>
        <a:srgbClr val="FF00FF"/>
      </a:folHlink>
    </a:clrScheme>
    <a:fontScheme name="Chalkboard">
      <a:majorFont>
        <a:latin typeface="Chalkduster"/>
        <a:ea typeface="Chalkduster"/>
        <a:cs typeface="Chalkduster"/>
      </a:majorFont>
      <a:minorFont>
        <a:latin typeface="Chalkduster"/>
        <a:ea typeface="Chalkduster"/>
        <a:cs typeface="Chalkduster"/>
      </a:minorFont>
    </a:fontScheme>
    <a:fmtScheme name="Chalkbo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r="16200000" rotWithShape="0">
              <a:srgbClr val="000000">
                <a:alpha val="50000"/>
              </a:srgbClr>
            </a:outerShdw>
          </a:effectLst>
        </a:effectStyle>
        <a:effectStyle>
          <a:effectLst>
            <a:outerShdw blurRad="63500" dir="16200000" rotWithShape="0">
              <a:srgbClr val="000000">
                <a:alpha val="50000"/>
              </a:srgbClr>
            </a:outerShdw>
          </a:effectLst>
        </a:effectStyle>
        <a:effectStyle>
          <a:effectLst>
            <a:outerShdw blurRad="63500" dir="162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63500" dir="162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63500" dist="25400" dir="2700000" rotWithShape="0">
                <a:srgbClr val="000000">
                  <a:alpha val="70000"/>
                </a:srgbClr>
              </a:outerShdw>
            </a:effectLst>
            <a:uFillTx/>
            <a:latin typeface="+mn-lt"/>
            <a:ea typeface="+mn-ea"/>
            <a:cs typeface="+mn-cs"/>
            <a:sym typeface="Chalkduste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a:noFill/>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457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uFillTx/>
            <a:latin typeface="+mn-lt"/>
            <a:ea typeface="+mn-ea"/>
            <a:cs typeface="+mn-cs"/>
            <a:sym typeface="Chalkduste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44</TotalTime>
  <Words>212</Words>
  <Application>Microsoft Macintosh PowerPoint</Application>
  <PresentationFormat>自定义</PresentationFormat>
  <Paragraphs>50</Paragraphs>
  <Slides>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vt:i4>
      </vt:variant>
    </vt:vector>
  </HeadingPairs>
  <TitlesOfParts>
    <vt:vector size="10" baseType="lpstr">
      <vt:lpstr>Chalkduster</vt:lpstr>
      <vt:lpstr>Helvetica Neue</vt:lpstr>
      <vt:lpstr>Palatino</vt:lpstr>
      <vt:lpstr>Chalkboard</vt:lpstr>
      <vt:lpstr>第3章  决策树</vt:lpstr>
      <vt:lpstr>流程图形式的介绍</vt:lpstr>
      <vt:lpstr>决策树的进展</vt:lpstr>
      <vt:lpstr>信息增益</vt:lpstr>
      <vt:lpstr>决策树-Python流程图</vt:lpstr>
      <vt:lpstr>SKLearn的使用</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决策树</dc:title>
  <cp:lastModifiedBy>user00300</cp:lastModifiedBy>
  <cp:revision>3</cp:revision>
  <dcterms:modified xsi:type="dcterms:W3CDTF">2017-03-18T13:41:39Z</dcterms:modified>
</cp:coreProperties>
</file>