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B4DE-979C-E8BD-0172-458E2D4D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853DC-0D59-E40C-6258-9156F7CD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4A1F0-6DF7-0F25-C612-21BF39A5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5ABCD-33F4-3DAB-B8A7-77F81E9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5F2EA-35C1-C0AC-F3C8-3AE1AAC2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862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658F6-3600-E4BD-C5CF-5F4399E8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3DF6E-7FAC-E9D8-8249-2371CA9C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811F1-BB1B-A526-5510-DB0FF89A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9EB1B-4507-C002-BC06-C8B21303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BB217-3F01-4069-A67F-41EB50DD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366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A6F82C-883E-1DF4-6259-E69795147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1174A-5D69-A47C-F261-9DCCA6C03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3DCCA-5884-59EB-4BDE-31BE1659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2F514-A740-7016-B9B5-8C78D3AE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DA2FC-7B7D-A407-29CE-1129661D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601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9D1E9-6634-9F0B-9D86-F9D376CD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3DD18-2D0E-A82E-1079-CE775D9E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9F66D-32E4-2704-36C5-0C288FC1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A2F78-E653-7DF3-9B81-DC9CED4E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F1A00-CFC1-6321-669D-C93B5448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352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3E55-FA4F-9538-DCF9-D0BA6DB5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2E3F5-7370-99B9-A9A7-77CFEF95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0167-FCB4-5D30-8B23-BF5F2EBC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DAB83-8D37-89D7-ED53-01DA120F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83A33-BA3A-A679-657C-9E6FFB36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56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A2FC1-0B22-4BEB-94E7-13D8B55C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5B4CB-1081-7435-CA41-9182670E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CA08A-0C73-2940-EA13-EE7B5DD8F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B0512-41F3-FCB6-DD8A-B4FBD5B2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B6A27-E99F-D962-EE08-1EE826B0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F7AF1-A6CE-A35A-FAED-8B22EA58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20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CABE5-D052-7289-6EC6-AC397162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3BD68-DCC2-93AA-4385-A645C6801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37AAD-7031-806E-347C-C5F07384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C6B413-39F5-574C-B048-D8030C392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8AFC3-143D-C9A3-F8F3-8BE9E0638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F86EC8-858A-571C-5815-8082C4A7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D0AE36-84CB-85B2-38CE-6945493A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6854FD-529F-DAF4-6100-AC3A4FF0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239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289B9-2EAA-977A-A1EE-1715850B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B58D60-9510-303F-C8BE-D8D3AEE9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DF39DD-4ADE-C23C-FECA-C8710A21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A033D8-AC10-62F5-51B4-CC9FE87E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73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C36F49-EBB3-5415-EF8C-18FBD419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D1EE74-2407-FA84-6FD1-06460ADE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ED0918-C270-FF11-4AB1-DF2B0DDC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21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B0D1-CDEC-9D95-21E4-92712FC3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823C6-C93E-25FA-4702-BAABC3EF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1E6B43-FF0B-DAAA-68B4-E661AFD4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95BB5-FCAB-4DBF-F650-A6E8D5E6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D50D98-5E2D-1117-C436-04FC26CA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16ACF-471D-41D4-2461-27FDA5DB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969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738A0-E0A5-320A-49BC-EFDDC719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694C2-0644-39FE-AE8F-EA96BBD9F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504B5-9D33-BA05-F1D9-F2FAA5F4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13B6F-F9A1-7216-F22B-B12BAD17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F0718-99D3-2FF6-6B2F-B2A89A23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1BCEC-5736-AF0B-9392-DCDE00AC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66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516651-9064-3398-B19E-1D9B2AA7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6EAEE-C89B-0FC0-4221-E3251F546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7761C-57F5-B893-0CDB-BDC505859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F0E8-6A61-084B-8B5C-6C8813D61236}" type="datetimeFigureOut">
              <a:rPr kumimoji="1" lang="ko-Kore-KR" altLang="en-US" smtClean="0"/>
              <a:t>2023. 2. 5.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EF3DE-FAC2-0BD3-6677-56B58B568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F6126-C708-9980-6549-C8A50D37E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BF09-5BB0-314B-93B7-9E285BC913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771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47400F-4842-FB25-41CC-3094E6AE4997}"/>
              </a:ext>
            </a:extLst>
          </p:cNvPr>
          <p:cNvSpPr txBox="1"/>
          <p:nvPr/>
        </p:nvSpPr>
        <p:spPr>
          <a:xfrm>
            <a:off x="248477" y="188843"/>
            <a:ext cx="3975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예상 독자</a:t>
            </a:r>
            <a:endParaRPr kumimoji="1" lang="en-US" altLang="ko-KR" sz="1200" dirty="0"/>
          </a:p>
          <a:p>
            <a:r>
              <a:rPr kumimoji="1" lang="ko-KR" altLang="en-US" sz="1200" dirty="0"/>
              <a:t>타이타닉 생존자 데이터셋을 처음 접하는 사람</a:t>
            </a:r>
            <a:endParaRPr kumimoji="1" lang="en-US" altLang="ko-KR" sz="1200" dirty="0"/>
          </a:p>
          <a:p>
            <a:endParaRPr kumimoji="1" lang="en-US" altLang="ko-Kore-KR" sz="1200" dirty="0"/>
          </a:p>
          <a:p>
            <a:r>
              <a:rPr kumimoji="1" lang="en-US" altLang="ko-KR" sz="1200" dirty="0"/>
              <a:t>3.</a:t>
            </a:r>
            <a:r>
              <a:rPr kumimoji="1" lang="ko-KR" altLang="en-US" sz="1200" dirty="0"/>
              <a:t> 시각화 </a:t>
            </a:r>
            <a:r>
              <a:rPr kumimoji="1" lang="en-US" altLang="ko-KR" sz="1200" dirty="0"/>
              <a:t>Tool </a:t>
            </a:r>
            <a:r>
              <a:rPr kumimoji="1" lang="ko-KR" altLang="en-US" sz="1200" dirty="0"/>
              <a:t>선정 이유</a:t>
            </a:r>
            <a:endParaRPr kumimoji="1" lang="en-US" altLang="ko-KR" sz="1200" dirty="0"/>
          </a:p>
          <a:p>
            <a:r>
              <a:rPr kumimoji="1" lang="en-US" altLang="ko-KR" sz="1200" dirty="0"/>
              <a:t>Python: </a:t>
            </a:r>
            <a:r>
              <a:rPr kumimoji="1" lang="ko-KR" altLang="en-US" sz="1200" dirty="0"/>
              <a:t>모듈의 다양성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데이터 처리의 편리성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익숙한 툴</a:t>
            </a:r>
            <a:endParaRPr kumimoji="1" lang="en-US" altLang="ko-KR" sz="1200" dirty="0"/>
          </a:p>
          <a:p>
            <a:endParaRPr kumimoji="1" lang="ko-Kore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29D8A-53C5-CE9D-B8C7-E6AACB056BE3}"/>
              </a:ext>
            </a:extLst>
          </p:cNvPr>
          <p:cNvSpPr txBox="1"/>
          <p:nvPr/>
        </p:nvSpPr>
        <p:spPr>
          <a:xfrm>
            <a:off x="4581940" y="188843"/>
            <a:ext cx="6430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2.</a:t>
            </a:r>
            <a:r>
              <a:rPr kumimoji="1" lang="ko-Kore-KR" altLang="en-US" sz="1200" dirty="0"/>
              <a:t> 시각화</a:t>
            </a:r>
            <a:r>
              <a:rPr kumimoji="1" lang="ko-KR" altLang="en-US" sz="1200" dirty="0"/>
              <a:t> 목적</a:t>
            </a:r>
            <a:endParaRPr kumimoji="1" lang="en-US" altLang="ko-KR" sz="1200" dirty="0"/>
          </a:p>
          <a:p>
            <a:r>
              <a:rPr kumimoji="1" lang="ko-KR" altLang="en-US" sz="1200" dirty="0"/>
              <a:t>타이타닉 데이터 내 생존자 및 사망자 데이터를 그래프로 분석해 인사이트 도출 제고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Plot </a:t>
            </a:r>
            <a:r>
              <a:rPr kumimoji="1" lang="ko-KR" altLang="en-US" sz="1200" dirty="0"/>
              <a:t>선정 이유</a:t>
            </a:r>
            <a:endParaRPr kumimoji="1" lang="en-US" altLang="ko-KR" sz="1200" dirty="0"/>
          </a:p>
          <a:p>
            <a:r>
              <a:rPr kumimoji="1" lang="en-US" altLang="ko-KR" sz="1200" dirty="0" err="1"/>
              <a:t>countplot</a:t>
            </a:r>
            <a:r>
              <a:rPr kumimoji="1" lang="en-US" altLang="ko-KR" sz="1200" dirty="0"/>
              <a:t>: </a:t>
            </a:r>
            <a:r>
              <a:rPr kumimoji="1" lang="en-US" altLang="ko-KR" sz="1200" dirty="0" err="1"/>
              <a:t>Pclass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데이터의 구성 요소 사이의 사망 및 생존 횟수 대소비교가 용이하기에</a:t>
            </a:r>
            <a:endParaRPr kumimoji="1" lang="en-US" altLang="ko-KR" sz="1200" dirty="0"/>
          </a:p>
          <a:p>
            <a:r>
              <a:rPr kumimoji="1" lang="en-US" altLang="ko-KR" sz="1200" dirty="0" err="1"/>
              <a:t>piechart</a:t>
            </a:r>
            <a:r>
              <a:rPr kumimoji="1" lang="en-US" altLang="ko-KR" sz="1200" dirty="0"/>
              <a:t>: </a:t>
            </a:r>
            <a:r>
              <a:rPr kumimoji="1" lang="en-US" altLang="ko-KR" sz="1200" dirty="0" err="1"/>
              <a:t>Pclass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데이터 내 구성 요소 간 비율을 비교하기 위해</a:t>
            </a:r>
          </a:p>
          <a:p>
            <a:r>
              <a:rPr kumimoji="1" lang="en-US" altLang="ko-KR" sz="1200" dirty="0"/>
              <a:t>Age </a:t>
            </a:r>
            <a:r>
              <a:rPr kumimoji="1" lang="ko-KR" altLang="en-US" sz="1200" dirty="0"/>
              <a:t>확률밀도함수</a:t>
            </a:r>
            <a:r>
              <a:rPr kumimoji="1" lang="en-US" altLang="ko-KR" sz="1200" dirty="0"/>
              <a:t>: </a:t>
            </a:r>
            <a:r>
              <a:rPr kumimoji="1" lang="ko-KR" altLang="en-US" sz="1200" dirty="0"/>
              <a:t>연령대의 대략적 분포를 보여주기 위해</a:t>
            </a:r>
          </a:p>
          <a:p>
            <a:r>
              <a:rPr kumimoji="1" lang="ko-KR" altLang="en-US" sz="1200" dirty="0" err="1"/>
              <a:t>생존률</a:t>
            </a:r>
            <a:r>
              <a:rPr kumimoji="1" lang="ko-KR" altLang="en-US" sz="1200" dirty="0"/>
              <a:t> 누적분포함수</a:t>
            </a:r>
            <a:r>
              <a:rPr kumimoji="1" lang="en-US" altLang="ko-KR" sz="1200" dirty="0"/>
              <a:t>: </a:t>
            </a:r>
            <a:r>
              <a:rPr kumimoji="1" lang="ko-KR" altLang="en-US" sz="1200" dirty="0"/>
              <a:t>연령대의 범위가 증가할수록 변하는 </a:t>
            </a:r>
            <a:r>
              <a:rPr kumimoji="1" lang="ko-KR" altLang="en-US" sz="1200" dirty="0" err="1"/>
              <a:t>생존률의</a:t>
            </a:r>
            <a:r>
              <a:rPr kumimoji="1" lang="ko-KR" altLang="en-US" sz="1200" dirty="0"/>
              <a:t> 추이를 보여주기 위해</a:t>
            </a:r>
            <a:endParaRPr kumimoji="1" lang="en-US" altLang="ko-KR" sz="1200" dirty="0"/>
          </a:p>
          <a:p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E0501-432D-A411-9324-320C316F5053}"/>
              </a:ext>
            </a:extLst>
          </p:cNvPr>
          <p:cNvSpPr txBox="1"/>
          <p:nvPr/>
        </p:nvSpPr>
        <p:spPr>
          <a:xfrm>
            <a:off x="176217" y="1472101"/>
            <a:ext cx="3975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5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시각화 자료 및 시각화 결과에 대한 기술</a:t>
            </a:r>
            <a:endParaRPr kumimoji="1" lang="en-US" altLang="ko-KR" sz="1200" dirty="0"/>
          </a:p>
          <a:p>
            <a:endParaRPr kumimoji="1" lang="en-US" altLang="ko-Kore-KR" sz="1200" dirty="0"/>
          </a:p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 객실 등급별 생존 및 사망 여부 </a:t>
            </a:r>
            <a:r>
              <a:rPr kumimoji="1" lang="en-US" altLang="ko-KR" sz="1200" dirty="0"/>
              <a:t>]</a:t>
            </a:r>
            <a:endParaRPr kumimoji="1" lang="ko-KR" altLang="en-US" sz="1200" dirty="0"/>
          </a:p>
          <a:p>
            <a:r>
              <a:rPr kumimoji="1" lang="en" altLang="ko-Kore-KR" sz="1200" dirty="0"/>
              <a:t>Economy Class</a:t>
            </a:r>
            <a:r>
              <a:rPr kumimoji="1" lang="ko-KR" altLang="en-US" sz="1200" dirty="0"/>
              <a:t>에서 </a:t>
            </a:r>
            <a:r>
              <a:rPr kumimoji="1" lang="en" altLang="ko-Kore-KR" sz="1200" dirty="0"/>
              <a:t>First Class</a:t>
            </a:r>
            <a:r>
              <a:rPr kumimoji="1" lang="ko-KR" altLang="en-US" sz="1200" dirty="0"/>
              <a:t>로 갈 수록 생존자 수는 높아지고</a:t>
            </a:r>
            <a:r>
              <a:rPr kumimoji="1" lang="en-US" altLang="ko-KR" sz="1200" dirty="0"/>
              <a:t>, </a:t>
            </a:r>
          </a:p>
          <a:p>
            <a:r>
              <a:rPr kumimoji="1" lang="ko-KR" altLang="en-US" sz="1200" dirty="0"/>
              <a:t>사망자 수는 감소하는 경향을 보여줍니다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  <a:p>
            <a:endParaRPr kumimoji="1" lang="ko-Kore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92573E-86C7-F41F-BFAA-E62CCD56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196"/>
            <a:ext cx="3147487" cy="21119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A0D2F5-0464-363F-03FF-491AB318F369}"/>
              </a:ext>
            </a:extLst>
          </p:cNvPr>
          <p:cNvSpPr txBox="1"/>
          <p:nvPr/>
        </p:nvSpPr>
        <p:spPr>
          <a:xfrm>
            <a:off x="3745415" y="1841434"/>
            <a:ext cx="305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 성별에 다른 생존 및 사망 여부 </a:t>
            </a:r>
            <a:r>
              <a:rPr kumimoji="1" lang="en-US" altLang="ko-KR" sz="1200" dirty="0"/>
              <a:t>]</a:t>
            </a:r>
            <a:endParaRPr kumimoji="1" lang="ko-KR" altLang="en-US" sz="1200" dirty="0"/>
          </a:p>
          <a:p>
            <a:r>
              <a:rPr kumimoji="1" lang="ko-KR" altLang="en-US" sz="1200" dirty="0"/>
              <a:t>남성보다 여성의 생존자 수가 더 많았으며</a:t>
            </a:r>
            <a:r>
              <a:rPr kumimoji="1" lang="en-US" altLang="ko-KR" sz="1200" dirty="0"/>
              <a:t>, </a:t>
            </a:r>
          </a:p>
          <a:p>
            <a:r>
              <a:rPr kumimoji="1" lang="ko-KR" altLang="en-US" sz="1200" dirty="0"/>
              <a:t>각 성별 내에서의 생존 비율 또한 여성에서 </a:t>
            </a:r>
            <a:endParaRPr kumimoji="1" lang="en-US" altLang="ko-KR" sz="1200" dirty="0"/>
          </a:p>
          <a:p>
            <a:r>
              <a:rPr kumimoji="1" lang="ko-KR" altLang="en-US" sz="1200" dirty="0"/>
              <a:t>많게 나타났습니다</a:t>
            </a:r>
            <a:endParaRPr kumimoji="1" lang="ko-Kore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D15E29-5A39-6D1C-CB5A-EB2DBC196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21" y="2674902"/>
            <a:ext cx="2842591" cy="19073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0B07B3-F075-3E45-7D70-A6F2C3AC1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595" y="4821111"/>
            <a:ext cx="3351420" cy="1525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F7F18C-7B39-17D5-37C5-E78FCA31AAEF}"/>
              </a:ext>
            </a:extLst>
          </p:cNvPr>
          <p:cNvSpPr txBox="1"/>
          <p:nvPr/>
        </p:nvSpPr>
        <p:spPr>
          <a:xfrm>
            <a:off x="6995774" y="1841434"/>
            <a:ext cx="527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 나이의 분포 및 나이에 따른 누적 </a:t>
            </a:r>
            <a:r>
              <a:rPr kumimoji="1" lang="ko-KR" altLang="en-US" sz="1200" dirty="0" err="1"/>
              <a:t>생존률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]</a:t>
            </a:r>
            <a:endParaRPr kumimoji="1" lang="ko-KR" altLang="en-US" sz="1200" dirty="0"/>
          </a:p>
          <a:p>
            <a:r>
              <a:rPr kumimoji="1" lang="ko-KR" altLang="en-US" sz="1200" dirty="0"/>
              <a:t>연령대는 왼쪽으로 살짝 치우친 분포를 보여주며</a:t>
            </a:r>
            <a:r>
              <a:rPr kumimoji="1" lang="en-US" altLang="ko-KR" sz="1200" dirty="0"/>
              <a:t>,</a:t>
            </a:r>
          </a:p>
          <a:p>
            <a:r>
              <a:rPr kumimoji="1" lang="ko-KR" altLang="en-US" sz="1200" dirty="0"/>
              <a:t>젊은 연령층을 포함한 구간일수록 </a:t>
            </a:r>
            <a:r>
              <a:rPr kumimoji="1" lang="ko-KR" altLang="en-US" sz="1200" dirty="0" err="1"/>
              <a:t>생존률이</a:t>
            </a:r>
            <a:r>
              <a:rPr kumimoji="1" lang="ko-KR" altLang="en-US" sz="1200" dirty="0"/>
              <a:t> 높게 나타남을 볼 수 있습니다</a:t>
            </a:r>
            <a:endParaRPr kumimoji="1" lang="ko-Kore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8F2459-9864-0585-F849-80E7238B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196" y="2491188"/>
            <a:ext cx="3657600" cy="1968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2123BE-711B-8897-726D-CDD545CD3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4731" y="4502148"/>
            <a:ext cx="2377220" cy="2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1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176</Words>
  <Application>Microsoft Macintosh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진형</dc:creator>
  <cp:lastModifiedBy>김 진형</cp:lastModifiedBy>
  <cp:revision>3</cp:revision>
  <dcterms:created xsi:type="dcterms:W3CDTF">2023-02-05T13:49:43Z</dcterms:created>
  <dcterms:modified xsi:type="dcterms:W3CDTF">2023-02-05T14:17:20Z</dcterms:modified>
</cp:coreProperties>
</file>