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94B87-A174-4220-8D3C-CC5C603EC4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E7C02-B5AB-48CA-B031-B560F5FCA4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&lt;날짜/시간&gt;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&lt;바닥글&gt;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r">
              <a:buNone/>
            </a:pPr>
            <a:fld id="{3D5D8004-C8D2-4DB4-9D1F-4E656A64620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175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유니티 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1</a:t>
            </a: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팀 씬 기획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3600000" y="627120"/>
            <a:ext cx="2501280" cy="6328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씬 구조 예시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3256920" y="1370160"/>
            <a:ext cx="3629160" cy="3781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1440000" y="1620000"/>
            <a:ext cx="7564680" cy="348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"/>
          <p:cNvSpPr txBox="1"/>
          <p:nvPr/>
        </p:nvSpPr>
        <p:spPr>
          <a:xfrm>
            <a:off x="3600000" y="627120"/>
            <a:ext cx="1544400" cy="6328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씬 예시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360000" y="1080000"/>
            <a:ext cx="1620000" cy="925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TitleScene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2700000" y="10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PrologScene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900000" y="540000"/>
            <a:ext cx="540000" cy="7200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1800000" y="1260000"/>
            <a:ext cx="108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5445000" y="10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BusanScene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4140000" y="1260000"/>
            <a:ext cx="1440000" cy="5400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12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BusanGameScene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30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BusanStoreScene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705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BusanBattleScene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48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BusanInnScene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26" name=""/>
          <p:cNvCxnSpPr/>
          <p:nvPr/>
        </p:nvCxnSpPr>
        <p:spPr>
          <a:xfrm flipH="1">
            <a:off x="2203920" y="2056680"/>
            <a:ext cx="3048480" cy="160632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27" name=""/>
          <p:cNvCxnSpPr/>
          <p:nvPr/>
        </p:nvCxnSpPr>
        <p:spPr>
          <a:xfrm flipH="1">
            <a:off x="4006440" y="2072880"/>
            <a:ext cx="1524600" cy="158184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28" name=""/>
          <p:cNvCxnSpPr/>
          <p:nvPr/>
        </p:nvCxnSpPr>
        <p:spPr>
          <a:xfrm flipH="1">
            <a:off x="5669640" y="2081160"/>
            <a:ext cx="66240" cy="151632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29" name=""/>
          <p:cNvSpPr/>
          <p:nvPr/>
        </p:nvSpPr>
        <p:spPr>
          <a:xfrm>
            <a:off x="6660000" y="180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5445000" y="10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IncheonScene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1" name=""/>
          <p:cNvSpPr/>
          <p:nvPr/>
        </p:nvSpPr>
        <p:spPr>
          <a:xfrm>
            <a:off x="12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IncheonGameScene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30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IncheonStoreScene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6705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IncheonBattleScene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4860000" y="378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IncheonChatScene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35" name=""/>
          <p:cNvCxnSpPr/>
          <p:nvPr/>
        </p:nvCxnSpPr>
        <p:spPr>
          <a:xfrm flipH="1">
            <a:off x="2203920" y="2056680"/>
            <a:ext cx="3048480" cy="160632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36" name=""/>
          <p:cNvCxnSpPr/>
          <p:nvPr/>
        </p:nvCxnSpPr>
        <p:spPr>
          <a:xfrm flipH="1">
            <a:off x="4006440" y="2072880"/>
            <a:ext cx="1524600" cy="158184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37" name=""/>
          <p:cNvCxnSpPr/>
          <p:nvPr/>
        </p:nvCxnSpPr>
        <p:spPr>
          <a:xfrm flipH="1">
            <a:off x="5669640" y="2081160"/>
            <a:ext cx="66240" cy="151632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38" name=""/>
          <p:cNvSpPr/>
          <p:nvPr/>
        </p:nvSpPr>
        <p:spPr>
          <a:xfrm>
            <a:off x="6660000" y="180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5940000" y="360000"/>
            <a:ext cx="720000" cy="900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4005000" y="126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FinalBattleScene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1260000" y="432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TrueEndingScene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3060000" y="432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NormalEndingScene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6705000" y="432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HiddenEndingScene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4860000" y="4320000"/>
            <a:ext cx="1575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BadEndingScene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6660000" y="234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4500000" y="180000"/>
            <a:ext cx="720000" cy="900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5220000" y="234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3600000" y="234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2160000" y="2340000"/>
            <a:ext cx="720000" cy="1800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LibreOffice/25.8.2.2$Windows_X86_64 LibreOffice_project/d401f2107ccab8f924a8e2df40f573aab7605b6f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2025-11-01T17:05:12Z</dcterms:created>
  <dc:creator/>
  <dc:description/>
  <dc:language>ko-KR</dc:language>
  <cp:lastModifiedBy/>
  <dcterms:modified xsi:type="dcterms:W3CDTF">2025-11-01T17:41:51Z</dcterms:modified>
  <cp:revision>25</cp:revision>
  <dc:subject/>
  <dc:title/>
</cp:coreProperties>
</file>