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F0F63-C0B0-4C18-BC4A-B690C75B6C22}" type="datetimeFigureOut">
              <a:rPr lang="en-US" smtClean="0"/>
              <a:t>4/30/2015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4813-56CA-4A04-AB96-93E982839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624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2F0F63-C0B0-4C18-BC4A-B690C75B6C22}" type="datetimeFigureOut">
              <a:rPr lang="en-US" smtClean="0"/>
              <a:t>4/30/2015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644813-56CA-4A04-AB96-93E982839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931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8000" smtClean="0"/>
              <a:t>图形生成算法</a:t>
            </a:r>
            <a:endParaRPr lang="en-US" sz="8000" dirty="0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986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填充图形：圆形</a:t>
            </a:r>
            <a:endParaRPr lang="en-US" dirty="0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6381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填充图形：椭圆</a:t>
            </a:r>
            <a:endParaRPr lang="en-US" dirty="0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2005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填充图形：矩形</a:t>
            </a:r>
            <a:endParaRPr lang="en-US" dirty="0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7340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597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Bresenham</a:t>
            </a:r>
            <a:r>
              <a:rPr lang="zh-CN" altLang="en-US" smtClean="0"/>
              <a:t>算法程序实现</a:t>
            </a:r>
            <a:endParaRPr lang="en-US" dirty="0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352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中点圆算法程序实现</a:t>
            </a:r>
            <a:endParaRPr lang="en-US" dirty="0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028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中点椭圆算法程序实现</a:t>
            </a:r>
            <a:endParaRPr lang="en-US" dirty="0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45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线画图形：直线</a:t>
            </a:r>
            <a:endParaRPr lang="en-US" dirty="0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8286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线画图形：圆形</a:t>
            </a:r>
            <a:endParaRPr lang="en-US" dirty="0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202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线画图形：椭圆</a:t>
            </a:r>
            <a:endParaRPr lang="en-US" dirty="0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8506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线画图形：矩形</a:t>
            </a:r>
            <a:endParaRPr lang="en-US" dirty="0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8702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线画图形：多边形</a:t>
            </a:r>
            <a:endParaRPr lang="en-US" dirty="0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4358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</Words>
  <Application>Microsoft Office PowerPoint</Application>
  <PresentationFormat>宽屏</PresentationFormat>
  <Paragraphs>12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8" baseType="lpstr">
      <vt:lpstr>宋体</vt:lpstr>
      <vt:lpstr>Arial</vt:lpstr>
      <vt:lpstr>Calibri</vt:lpstr>
      <vt:lpstr>Calibri Light</vt:lpstr>
      <vt:lpstr>Office 主题</vt:lpstr>
      <vt:lpstr>图形生成算法</vt:lpstr>
      <vt:lpstr>Bresenham算法程序实现</vt:lpstr>
      <vt:lpstr>中点圆算法程序实现</vt:lpstr>
      <vt:lpstr>中点椭圆算法程序实现</vt:lpstr>
      <vt:lpstr>线画图形：直线</vt:lpstr>
      <vt:lpstr>线画图形：圆形</vt:lpstr>
      <vt:lpstr>线画图形：椭圆</vt:lpstr>
      <vt:lpstr>线画图形：矩形</vt:lpstr>
      <vt:lpstr>线画图形：多边形</vt:lpstr>
      <vt:lpstr>填充图形：圆形</vt:lpstr>
      <vt:lpstr>填充图形：椭圆</vt:lpstr>
      <vt:lpstr>填充图形：矩形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图形生成算法</dc:title>
  <dc:creator>xin jin</dc:creator>
  <cp:lastModifiedBy>xin jin</cp:lastModifiedBy>
  <cp:revision>1</cp:revision>
  <dcterms:created xsi:type="dcterms:W3CDTF">2015-04-30T13:30:43Z</dcterms:created>
  <dcterms:modified xsi:type="dcterms:W3CDTF">2015-04-30T13:30:43Z</dcterms:modified>
</cp:coreProperties>
</file>