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7200" dirty="0" smtClean="0"/>
              <a:t>图形裁剪算法</a:t>
            </a:r>
            <a:endParaRPr 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4122300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 smtClean="0"/>
              <a:t>金鑫（</a:t>
            </a:r>
            <a:r>
              <a:rPr lang="en-US" altLang="zh-CN" sz="3600" dirty="0" smtClean="0"/>
              <a:t>121220307</a:t>
            </a:r>
            <a:r>
              <a:rPr lang="zh-CN" altLang="en-US" sz="3600" dirty="0" smtClean="0"/>
              <a:t>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74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矩形</a:t>
            </a:r>
            <a:r>
              <a:rPr lang="zh-CN" altLang="en-US" sz="4000" dirty="0" smtClean="0"/>
              <a:t>窗口裁剪矩形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884734"/>
            <a:ext cx="5659821" cy="497326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59820" y="1884734"/>
            <a:ext cx="6038194" cy="49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6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矩形</a:t>
            </a:r>
            <a:r>
              <a:rPr lang="zh-CN" altLang="en-US" sz="4000" dirty="0" smtClean="0"/>
              <a:t>窗口裁剪</a:t>
            </a:r>
            <a:r>
              <a:rPr lang="zh-CN" altLang="en-US" sz="4000" dirty="0"/>
              <a:t>任意多边形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2902"/>
            <a:ext cx="5171090" cy="465509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71090" y="2202902"/>
            <a:ext cx="6085489" cy="46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多边形</a:t>
            </a:r>
            <a:r>
              <a:rPr lang="zh-CN" altLang="en-US" sz="4000" dirty="0" smtClean="0"/>
              <a:t>窗口裁剪三角形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2017000"/>
            <a:ext cx="5265683" cy="48410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65682" y="2017000"/>
            <a:ext cx="5644056" cy="48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多边形</a:t>
            </a:r>
            <a:r>
              <a:rPr lang="zh-CN" altLang="en-US" sz="4000" dirty="0" smtClean="0"/>
              <a:t>窗口裁剪矩形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891084"/>
            <a:ext cx="5517931" cy="49669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17930" y="1891084"/>
            <a:ext cx="5722884" cy="49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多边形</a:t>
            </a:r>
            <a:r>
              <a:rPr lang="zh-CN" altLang="en-US" sz="4000" dirty="0" smtClean="0"/>
              <a:t>窗口裁剪任意多边形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23654"/>
            <a:ext cx="3626427" cy="463434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26427" y="2223654"/>
            <a:ext cx="4062845" cy="46343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72" y="2223654"/>
            <a:ext cx="4502728" cy="46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0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0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谢谢！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58230"/>
          </a:xfrm>
        </p:spPr>
        <p:txBody>
          <a:bodyPr>
            <a:normAutofit/>
          </a:bodyPr>
          <a:lstStyle/>
          <a:p>
            <a:pPr algn="r"/>
            <a:r>
              <a:rPr lang="zh-CN" altLang="en-US" sz="7200" dirty="0"/>
              <a:t>软件系统</a:t>
            </a:r>
            <a:r>
              <a:rPr lang="zh-CN" altLang="en-US" sz="7200" dirty="0" smtClean="0"/>
              <a:t>的结构图</a:t>
            </a:r>
            <a:endParaRPr lang="en-US" sz="7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207172" y="2566331"/>
            <a:ext cx="8261131" cy="3743325"/>
            <a:chOff x="0" y="0"/>
            <a:chExt cx="4181475" cy="3743325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0"/>
              <a:ext cx="4181475" cy="3743325"/>
              <a:chOff x="0" y="0"/>
              <a:chExt cx="4181475" cy="374332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0" y="0"/>
                <a:ext cx="2924175" cy="3743325"/>
                <a:chOff x="0" y="0"/>
                <a:chExt cx="2924175" cy="3743325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0" y="1504950"/>
                  <a:ext cx="361950" cy="342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42950" y="1419225"/>
                  <a:ext cx="552450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绘制选项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62000" y="19050"/>
                  <a:ext cx="542925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图形选项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762000" y="3133725"/>
                  <a:ext cx="542925" cy="485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颜色选项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2143125" y="895350"/>
                  <a:ext cx="542925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Line</a:t>
                  </a:r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2114550" y="1266825"/>
                  <a:ext cx="619125" cy="342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Triangle</a:t>
                  </a: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2133600" y="1666875"/>
                  <a:ext cx="542925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Rec</a:t>
                  </a: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990725" y="2114550"/>
                  <a:ext cx="752475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Polygon</a:t>
                  </a: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2124075" y="361950"/>
                  <a:ext cx="752475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Graph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105025" y="0"/>
                  <a:ext cx="819150" cy="3143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Window</a:t>
                  </a:r>
                </a:p>
              </p:txBody>
            </p:sp>
            <p:cxnSp>
              <p:nvCxnSpPr>
                <p:cNvPr id="26" name="肘形连接符 25"/>
                <p:cNvCxnSpPr/>
                <p:nvPr/>
              </p:nvCxnSpPr>
              <p:spPr>
                <a:xfrm flipV="1">
                  <a:off x="1304925" y="66675"/>
                  <a:ext cx="790575" cy="1047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肘形连接符 26"/>
                <p:cNvCxnSpPr/>
                <p:nvPr/>
              </p:nvCxnSpPr>
              <p:spPr>
                <a:xfrm>
                  <a:off x="1304925" y="400050"/>
                  <a:ext cx="838200" cy="1428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肘形连接符 27"/>
                <p:cNvCxnSpPr/>
                <p:nvPr/>
              </p:nvCxnSpPr>
              <p:spPr>
                <a:xfrm flipV="1">
                  <a:off x="1304925" y="981075"/>
                  <a:ext cx="819150" cy="5619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肘形连接符 28"/>
                <p:cNvCxnSpPr/>
                <p:nvPr/>
              </p:nvCxnSpPr>
              <p:spPr>
                <a:xfrm flipV="1">
                  <a:off x="1285875" y="1381125"/>
                  <a:ext cx="876300" cy="26670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肘形连接符 29"/>
                <p:cNvCxnSpPr/>
                <p:nvPr/>
              </p:nvCxnSpPr>
              <p:spPr>
                <a:xfrm>
                  <a:off x="1314450" y="1724025"/>
                  <a:ext cx="819150" cy="5715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连接符 30"/>
                <p:cNvCxnSpPr/>
                <p:nvPr/>
              </p:nvCxnSpPr>
              <p:spPr>
                <a:xfrm>
                  <a:off x="1181100" y="1657350"/>
                  <a:ext cx="847725" cy="7334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圆角矩形 31"/>
                <p:cNvSpPr/>
                <p:nvPr/>
              </p:nvSpPr>
              <p:spPr>
                <a:xfrm>
                  <a:off x="2162175" y="3067050"/>
                  <a:ext cx="752475" cy="6762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七种颜色</a:t>
                  </a:r>
                  <a:endParaRPr lang="en-US" sz="1050" kern="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33" name="肘形连接符 32"/>
                <p:cNvCxnSpPr/>
                <p:nvPr/>
              </p:nvCxnSpPr>
              <p:spPr>
                <a:xfrm>
                  <a:off x="1257300" y="3429000"/>
                  <a:ext cx="942975" cy="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肘形连接符 33"/>
                <p:cNvCxnSpPr/>
                <p:nvPr/>
              </p:nvCxnSpPr>
              <p:spPr>
                <a:xfrm flipV="1">
                  <a:off x="219075" y="219075"/>
                  <a:ext cx="533400" cy="128587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肘形连接符 34"/>
                <p:cNvCxnSpPr/>
                <p:nvPr/>
              </p:nvCxnSpPr>
              <p:spPr>
                <a:xfrm>
                  <a:off x="352425" y="1695450"/>
                  <a:ext cx="457200" cy="95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/>
                <p:nvPr/>
              </p:nvCxnSpPr>
              <p:spPr>
                <a:xfrm>
                  <a:off x="190500" y="1838325"/>
                  <a:ext cx="581025" cy="157162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椭圆 14"/>
              <p:cNvSpPr/>
              <p:nvPr/>
            </p:nvSpPr>
            <p:spPr>
              <a:xfrm>
                <a:off x="3743325" y="1638300"/>
                <a:ext cx="438150" cy="4191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7" name="肘形连接符 6"/>
            <p:cNvCxnSpPr/>
            <p:nvPr/>
          </p:nvCxnSpPr>
          <p:spPr>
            <a:xfrm>
              <a:off x="2924175" y="152400"/>
              <a:ext cx="933450" cy="1590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>
              <a:off x="2819400" y="647700"/>
              <a:ext cx="962025" cy="12477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>
              <a:off x="2638425" y="1066800"/>
              <a:ext cx="1143000" cy="82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>
              <a:off x="2705100" y="1466850"/>
              <a:ext cx="1019175" cy="438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2657475" y="1819275"/>
              <a:ext cx="1047750" cy="857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23" idx="3"/>
            </p:cNvCxnSpPr>
            <p:nvPr/>
          </p:nvCxnSpPr>
          <p:spPr>
            <a:xfrm flipV="1">
              <a:off x="2743200" y="1981201"/>
              <a:ext cx="1019175" cy="2905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flipV="1">
              <a:off x="2895600" y="2009775"/>
              <a:ext cx="962025" cy="14382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9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5823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软件</a:t>
            </a:r>
            <a:r>
              <a:rPr lang="zh-CN" altLang="en-US" sz="7200" dirty="0" smtClean="0"/>
              <a:t>的类表</a:t>
            </a:r>
            <a:endParaRPr lang="en-US" sz="7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65402"/>
              </p:ext>
            </p:extLst>
          </p:nvPr>
        </p:nvGraphicFramePr>
        <p:xfrm>
          <a:off x="1466194" y="2380593"/>
          <a:ext cx="8970577" cy="3894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376"/>
                <a:gridCol w="1103165"/>
                <a:gridCol w="2032643"/>
                <a:gridCol w="1787378"/>
                <a:gridCol w="1941063"/>
                <a:gridCol w="798952"/>
              </a:tblGrid>
              <a:tr h="581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所属包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名称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标识符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数据项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操作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层次关系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518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Graphics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主界面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Home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ContentPane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Panel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comboBox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comboBox_1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comboBox_2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drawimage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继承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207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graphics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点类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Poing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x, y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getX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getY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setX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setY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86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graphics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多边形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Vector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Start</a:t>
                      </a:r>
                      <a:endParaRPr lang="en-US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end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Vector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Sutherland-</a:t>
            </a:r>
            <a:r>
              <a:rPr lang="en-US" sz="4000" dirty="0" err="1" smtClean="0"/>
              <a:t>Hodgman</a:t>
            </a:r>
            <a:r>
              <a:rPr lang="en-US" sz="4000" dirty="0" smtClean="0"/>
              <a:t> </a:t>
            </a:r>
            <a:r>
              <a:rPr lang="zh-CN" altLang="en-US" sz="4000" dirty="0" smtClean="0"/>
              <a:t>多边形裁剪算法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786" y="2510331"/>
            <a:ext cx="5274310" cy="3981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897" y="1623848"/>
            <a:ext cx="528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</a:rPr>
              <a:t>算法流程图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Sutherland-</a:t>
            </a:r>
            <a:r>
              <a:rPr lang="en-US" sz="4000" dirty="0" err="1" smtClean="0"/>
              <a:t>Hodgman</a:t>
            </a:r>
            <a:r>
              <a:rPr lang="en-US" sz="4000" dirty="0" smtClean="0"/>
              <a:t> </a:t>
            </a:r>
            <a:r>
              <a:rPr lang="zh-CN" altLang="en-US" sz="4000" dirty="0" smtClean="0"/>
              <a:t>多边形裁剪算法</a:t>
            </a:r>
            <a:endParaRPr 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1418897" y="1623848"/>
            <a:ext cx="528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</a:rPr>
              <a:t>程序设计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7518"/>
            <a:ext cx="6005945" cy="4570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5" y="2287518"/>
            <a:ext cx="6186055" cy="45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三角形窗口裁剪三角形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85802"/>
            <a:ext cx="5470634" cy="52199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70634" y="1385802"/>
            <a:ext cx="6085490" cy="52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三角形窗口裁剪矩形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98723"/>
            <a:ext cx="5565228" cy="482820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65228" y="1698723"/>
            <a:ext cx="6117020" cy="4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三角形窗口裁剪任意多边形</a:t>
            </a:r>
            <a:endParaRPr 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853422"/>
            <a:ext cx="5785945" cy="500457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85944" y="1853422"/>
            <a:ext cx="5864773" cy="50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786" y="6779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矩形</a:t>
            </a:r>
            <a:r>
              <a:rPr lang="zh-CN" altLang="en-US" sz="4000" dirty="0" smtClean="0"/>
              <a:t>窗口裁剪三角形</a:t>
            </a:r>
            <a:endParaRPr lang="en-US" sz="4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53422"/>
            <a:ext cx="5785944" cy="500457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85944" y="1853422"/>
            <a:ext cx="6053959" cy="50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83</TotalTime>
  <Words>119</Words>
  <Application>Microsoft Office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宋体</vt:lpstr>
      <vt:lpstr>Arial</vt:lpstr>
      <vt:lpstr>Times New Roman</vt:lpstr>
      <vt:lpstr>Trebuchet MS</vt:lpstr>
      <vt:lpstr>Tw Cen MT</vt:lpstr>
      <vt:lpstr>电路</vt:lpstr>
      <vt:lpstr>图形裁剪算法</vt:lpstr>
      <vt:lpstr>软件系统的结构图</vt:lpstr>
      <vt:lpstr>软件的类表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图形裁剪算法</dc:title>
  <dc:creator>xin jin</dc:creator>
  <cp:lastModifiedBy>xin jin</cp:lastModifiedBy>
  <cp:revision>7</cp:revision>
  <dcterms:created xsi:type="dcterms:W3CDTF">2015-05-26T09:13:07Z</dcterms:created>
  <dcterms:modified xsi:type="dcterms:W3CDTF">2015-05-28T03:16:40Z</dcterms:modified>
</cp:coreProperties>
</file>