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7200"/>
              <a:t>曲线</a:t>
            </a:r>
            <a:r>
              <a:rPr lang="zh-CN" altLang="en-US" sz="7200" smtClean="0"/>
              <a:t>绘制</a:t>
            </a:r>
            <a:r>
              <a:rPr lang="zh-CN" altLang="en-US" sz="7200" dirty="0"/>
              <a:t>算法</a:t>
            </a:r>
            <a:endParaRPr 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6424" y="4122300"/>
            <a:ext cx="8791575" cy="1655762"/>
          </a:xfrm>
        </p:spPr>
        <p:txBody>
          <a:bodyPr>
            <a:normAutofit/>
          </a:bodyPr>
          <a:lstStyle/>
          <a:p>
            <a:pPr algn="r"/>
            <a:r>
              <a:rPr lang="zh-CN" altLang="en-US" sz="3600" dirty="0" smtClean="0"/>
              <a:t>金鑫（</a:t>
            </a:r>
            <a:r>
              <a:rPr lang="en-US" altLang="zh-CN" sz="3600" dirty="0" smtClean="0"/>
              <a:t>121220307</a:t>
            </a:r>
            <a:r>
              <a:rPr lang="zh-CN" altLang="en-US" sz="3600" dirty="0" smtClean="0"/>
              <a:t>）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7974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0786" y="67791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B</a:t>
            </a:r>
            <a:r>
              <a:rPr lang="zh-CN" altLang="en-US" sz="4000" dirty="0" smtClean="0"/>
              <a:t>样条曲线</a:t>
            </a:r>
            <a:endParaRPr lang="en-US" sz="40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60786" y="1385802"/>
            <a:ext cx="4776952" cy="4699688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337738" y="1385802"/>
            <a:ext cx="4950372" cy="46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1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60113" y="2967335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谢谢！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21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55834" y="1418897"/>
            <a:ext cx="91282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zh-CN" alt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系统</a:t>
            </a:r>
            <a:r>
              <a:rPr lang="zh-CN" altLang="en-US" sz="5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结构图</a:t>
            </a:r>
            <a:endParaRPr lang="en-US" altLang="zh-CN" sz="5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914400" indent="-914400">
              <a:buFont typeface="+mj-lt"/>
              <a:buAutoNum type="arabicPeriod"/>
            </a:pPr>
            <a:r>
              <a:rPr lang="zh-CN" altLang="en-US" sz="5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系统的类表</a:t>
            </a:r>
            <a:endParaRPr lang="en-US" altLang="zh-CN" sz="5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5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Cardinal</a:t>
            </a:r>
            <a:r>
              <a:rPr lang="zh-CN" altLang="en-US" sz="5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样条曲线</a:t>
            </a:r>
            <a:endParaRPr lang="en-US" altLang="zh-CN" sz="5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5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Bezier</a:t>
            </a:r>
            <a:r>
              <a:rPr lang="zh-CN" altLang="en-US" sz="5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曲线</a:t>
            </a:r>
            <a:endParaRPr lang="en-US" altLang="zh-CN" sz="5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5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</a:t>
            </a:r>
            <a:r>
              <a:rPr lang="zh-CN" altLang="en-US" sz="5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样条曲线</a:t>
            </a:r>
            <a:endParaRPr lang="en-US" sz="5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1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952" y="491442"/>
            <a:ext cx="8791575" cy="1258230"/>
          </a:xfrm>
        </p:spPr>
        <p:txBody>
          <a:bodyPr>
            <a:normAutofit/>
          </a:bodyPr>
          <a:lstStyle/>
          <a:p>
            <a:pPr algn="r"/>
            <a:r>
              <a:rPr lang="zh-CN" altLang="en-US" sz="7200" dirty="0"/>
              <a:t>软件系统</a:t>
            </a:r>
            <a:r>
              <a:rPr lang="zh-CN" altLang="en-US" sz="7200" dirty="0" smtClean="0"/>
              <a:t>的结构图</a:t>
            </a:r>
            <a:endParaRPr lang="en-US" sz="72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1829621" y="2235255"/>
            <a:ext cx="6447276" cy="3743325"/>
            <a:chOff x="0" y="0"/>
            <a:chExt cx="4181475" cy="3743325"/>
          </a:xfrm>
        </p:grpSpPr>
        <p:grpSp>
          <p:nvGrpSpPr>
            <p:cNvPr id="38" name="组合 37"/>
            <p:cNvGrpSpPr/>
            <p:nvPr/>
          </p:nvGrpSpPr>
          <p:grpSpPr>
            <a:xfrm>
              <a:off x="0" y="0"/>
              <a:ext cx="4181475" cy="3743325"/>
              <a:chOff x="0" y="0"/>
              <a:chExt cx="4181475" cy="3743325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0" y="0"/>
                <a:ext cx="2962275" cy="3743325"/>
                <a:chOff x="0" y="0"/>
                <a:chExt cx="2962275" cy="3743325"/>
              </a:xfrm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0" y="1504950"/>
                  <a:ext cx="361950" cy="342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742950" y="1419225"/>
                  <a:ext cx="552450" cy="4857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Bezier</a:t>
                  </a: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762000" y="19050"/>
                  <a:ext cx="542925" cy="4857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Cardinal</a:t>
                  </a: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762000" y="3133725"/>
                  <a:ext cx="542925" cy="4857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Bnurbs</a:t>
                  </a:r>
                </a:p>
              </p:txBody>
            </p:sp>
            <p:sp>
              <p:nvSpPr>
                <p:cNvPr id="48" name="圆角矩形 47"/>
                <p:cNvSpPr/>
                <p:nvPr/>
              </p:nvSpPr>
              <p:spPr>
                <a:xfrm>
                  <a:off x="1990725" y="2114550"/>
                  <a:ext cx="971550" cy="31432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kern="1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移动控制点</a:t>
                  </a:r>
                  <a:endParaRPr lang="en-US" sz="1050" kern="1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2105024" y="0"/>
                  <a:ext cx="695326" cy="8763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1050" kern="1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绘制任意点数</a:t>
                  </a:r>
                  <a:endParaRPr lang="en-US" sz="1050" kern="1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cxnSp>
              <p:nvCxnSpPr>
                <p:cNvPr id="50" name="肘形连接符 49"/>
                <p:cNvCxnSpPr/>
                <p:nvPr/>
              </p:nvCxnSpPr>
              <p:spPr>
                <a:xfrm flipV="1">
                  <a:off x="1304925" y="66675"/>
                  <a:ext cx="790575" cy="10477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肘形连接符 50"/>
                <p:cNvCxnSpPr/>
                <p:nvPr/>
              </p:nvCxnSpPr>
              <p:spPr>
                <a:xfrm>
                  <a:off x="1181100" y="1657350"/>
                  <a:ext cx="847725" cy="73342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圆角矩形 51"/>
                <p:cNvSpPr/>
                <p:nvPr/>
              </p:nvSpPr>
              <p:spPr>
                <a:xfrm>
                  <a:off x="2162175" y="3067050"/>
                  <a:ext cx="752475" cy="6762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kern="1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绘制任意点数</a:t>
                  </a:r>
                  <a:endParaRPr lang="en-US" sz="1050" kern="1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cxnSp>
              <p:nvCxnSpPr>
                <p:cNvPr id="53" name="肘形连接符 52"/>
                <p:cNvCxnSpPr/>
                <p:nvPr/>
              </p:nvCxnSpPr>
              <p:spPr>
                <a:xfrm>
                  <a:off x="1257300" y="3429000"/>
                  <a:ext cx="942975" cy="0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肘形连接符 53"/>
                <p:cNvCxnSpPr/>
                <p:nvPr/>
              </p:nvCxnSpPr>
              <p:spPr>
                <a:xfrm flipV="1">
                  <a:off x="219075" y="219075"/>
                  <a:ext cx="533400" cy="128587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肘形连接符 54"/>
                <p:cNvCxnSpPr/>
                <p:nvPr/>
              </p:nvCxnSpPr>
              <p:spPr>
                <a:xfrm>
                  <a:off x="352425" y="1695450"/>
                  <a:ext cx="457200" cy="952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肘形连接符 55"/>
                <p:cNvCxnSpPr/>
                <p:nvPr/>
              </p:nvCxnSpPr>
              <p:spPr>
                <a:xfrm>
                  <a:off x="190500" y="1838325"/>
                  <a:ext cx="581025" cy="157162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椭圆 42"/>
              <p:cNvSpPr/>
              <p:nvPr/>
            </p:nvSpPr>
            <p:spPr>
              <a:xfrm>
                <a:off x="3743325" y="1638300"/>
                <a:ext cx="438150" cy="4191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39" name="肘形连接符 38"/>
            <p:cNvCxnSpPr>
              <a:stCxn id="49" idx="2"/>
              <a:endCxn id="43" idx="1"/>
            </p:cNvCxnSpPr>
            <p:nvPr/>
          </p:nvCxnSpPr>
          <p:spPr>
            <a:xfrm rot="16200000" flipH="1">
              <a:off x="2718401" y="610586"/>
              <a:ext cx="823376" cy="13548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肘形连接符 39"/>
            <p:cNvCxnSpPr>
              <a:stCxn id="48" idx="0"/>
              <a:endCxn id="43" idx="2"/>
            </p:cNvCxnSpPr>
            <p:nvPr/>
          </p:nvCxnSpPr>
          <p:spPr>
            <a:xfrm rot="5400000" flipH="1" flipV="1">
              <a:off x="2976562" y="1347788"/>
              <a:ext cx="266700" cy="12668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/>
            <p:nvPr/>
          </p:nvCxnSpPr>
          <p:spPr>
            <a:xfrm flipV="1">
              <a:off x="2895600" y="2009775"/>
              <a:ext cx="962025" cy="14382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06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7334" y="381384"/>
            <a:ext cx="8791575" cy="1258230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软件</a:t>
            </a:r>
            <a:r>
              <a:rPr lang="zh-CN" altLang="en-US" sz="7200" dirty="0" smtClean="0"/>
              <a:t>的类表</a:t>
            </a:r>
            <a:endParaRPr lang="en-US" sz="7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83960"/>
              </p:ext>
            </p:extLst>
          </p:nvPr>
        </p:nvGraphicFramePr>
        <p:xfrm>
          <a:off x="1594002" y="2222937"/>
          <a:ext cx="9426094" cy="4288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3763"/>
                <a:gridCol w="1159182"/>
                <a:gridCol w="2135858"/>
                <a:gridCol w="1878140"/>
                <a:gridCol w="2039628"/>
                <a:gridCol w="839523"/>
              </a:tblGrid>
              <a:tr h="4513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所属包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名称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标识符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数据项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操作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层次关系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</a:tr>
              <a:tr h="9027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Graphics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主界面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Home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comboBox</a:t>
                      </a:r>
                      <a:endParaRPr lang="en-US" sz="1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Bezier</a:t>
                      </a:r>
                      <a:endParaRPr lang="en-US" sz="1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Cardinal</a:t>
                      </a:r>
                      <a:endParaRPr lang="en-US" sz="1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bnurbs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drawimage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继承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</a:tr>
              <a:tr h="9027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graphics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Cardinal</a:t>
                      </a:r>
                      <a:r>
                        <a:rPr lang="zh-CN" sz="800" kern="100">
                          <a:effectLst/>
                        </a:rPr>
                        <a:t>面板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CardinalPanel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points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initPoints</a:t>
                      </a:r>
                      <a:endParaRPr lang="en-US" sz="1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cubicCardical</a:t>
                      </a:r>
                      <a:endParaRPr lang="en-US" sz="1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drawCardinal</a:t>
                      </a:r>
                      <a:endParaRPr lang="en-US" sz="1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paintComponent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</a:tr>
              <a:tr h="11284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graphics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Bezier</a:t>
                      </a:r>
                      <a:r>
                        <a:rPr lang="zh-CN" sz="800" kern="100">
                          <a:effectLst/>
                        </a:rPr>
                        <a:t>面板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BezierPanel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Points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initPoints</a:t>
                      </a:r>
                      <a:endParaRPr lang="en-US" sz="1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cubicBezier</a:t>
                      </a:r>
                      <a:endParaRPr lang="en-US" sz="1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drawBezier</a:t>
                      </a:r>
                      <a:endParaRPr lang="en-US" sz="1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paintCompnent</a:t>
                      </a:r>
                      <a:endParaRPr lang="en-US" sz="1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</a:tr>
              <a:tr h="9027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graphics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Bnurbs</a:t>
                      </a:r>
                      <a:r>
                        <a:rPr lang="zh-CN" sz="800" kern="100">
                          <a:effectLst/>
                        </a:rPr>
                        <a:t>面板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BnurbsPanel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Points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initPoints</a:t>
                      </a:r>
                      <a:endParaRPr lang="en-US" sz="1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Calc</a:t>
                      </a:r>
                      <a:endParaRPr lang="en-US" sz="1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drawBnurbs</a:t>
                      </a:r>
                      <a:endParaRPr lang="en-US" sz="1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paintComponent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2135" marR="621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92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0786" y="67791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Cardinal</a:t>
            </a:r>
            <a:r>
              <a:rPr lang="zh-CN" altLang="en-US" sz="4000" dirty="0" smtClean="0"/>
              <a:t>样条曲线</a:t>
            </a:r>
            <a:endParaRPr lang="en-US" sz="4000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76095" y="1385802"/>
            <a:ext cx="7803931" cy="506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9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0786" y="67791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Cardinal</a:t>
            </a:r>
            <a:r>
              <a:rPr lang="zh-CN" altLang="en-US" sz="4000" dirty="0" smtClean="0"/>
              <a:t>样条曲线</a:t>
            </a:r>
            <a:endParaRPr lang="en-US" sz="40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24405" y="1594287"/>
            <a:ext cx="4709292" cy="4396609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57534" y="1594287"/>
            <a:ext cx="4947252" cy="43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3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0786" y="67791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Bezier</a:t>
            </a:r>
            <a:r>
              <a:rPr lang="zh-CN" altLang="en-US" sz="4000" dirty="0" smtClean="0"/>
              <a:t>曲线</a:t>
            </a:r>
            <a:endParaRPr lang="en-US" sz="4000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60785" y="1385802"/>
            <a:ext cx="8324193" cy="488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6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0786" y="67791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Bezier</a:t>
            </a:r>
            <a:r>
              <a:rPr lang="zh-CN" altLang="en-US" sz="4000" dirty="0" smtClean="0"/>
              <a:t>曲线（可移动控制点观察曲线变化）</a:t>
            </a:r>
            <a:endParaRPr lang="en-US" sz="40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60785" y="1563085"/>
            <a:ext cx="4950373" cy="4711591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511158" y="1563085"/>
            <a:ext cx="4761187" cy="471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2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0786" y="67791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B</a:t>
            </a:r>
            <a:r>
              <a:rPr lang="zh-CN" altLang="en-US" sz="4000" dirty="0" smtClean="0"/>
              <a:t>样条曲线</a:t>
            </a:r>
            <a:endParaRPr lang="en-US" sz="4000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60786" y="1385801"/>
            <a:ext cx="8182304" cy="471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10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94</TotalTime>
  <Words>108</Words>
  <Application>Microsoft Office PowerPoint</Application>
  <PresentationFormat>宽屏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SimSun</vt:lpstr>
      <vt:lpstr>SimSun</vt:lpstr>
      <vt:lpstr>Arial</vt:lpstr>
      <vt:lpstr>Times New Roman</vt:lpstr>
      <vt:lpstr>Trebuchet MS</vt:lpstr>
      <vt:lpstr>Tw Cen MT</vt:lpstr>
      <vt:lpstr>电路</vt:lpstr>
      <vt:lpstr>曲线绘制算法</vt:lpstr>
      <vt:lpstr>PowerPoint 演示文稿</vt:lpstr>
      <vt:lpstr>软件系统的结构图</vt:lpstr>
      <vt:lpstr>软件的类表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图形裁剪算法</dc:title>
  <dc:creator>xin jin</dc:creator>
  <cp:lastModifiedBy>xin jin</cp:lastModifiedBy>
  <cp:revision>14</cp:revision>
  <dcterms:created xsi:type="dcterms:W3CDTF">2015-05-26T09:13:07Z</dcterms:created>
  <dcterms:modified xsi:type="dcterms:W3CDTF">2015-06-29T09:06:53Z</dcterms:modified>
</cp:coreProperties>
</file>