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
      <p:font typeface="Bebas Neue"/>
      <p:regular r:id="rId25"/>
    </p:embeddedFont>
    <p:embeddedFont>
      <p:font typeface="Exo"/>
      <p:regular r:id="rId26"/>
      <p:bold r:id="rId27"/>
      <p:italic r:id="rId28"/>
      <p:boldItalic r:id="rId29"/>
    </p:embeddedFont>
    <p:embeddedFont>
      <p:font typeface="Exo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Exo-regular.fntdata"/><Relationship Id="rId13" Type="http://schemas.openxmlformats.org/officeDocument/2006/relationships/slide" Target="slides/slide9.xml"/><Relationship Id="rId18" Type="http://schemas.openxmlformats.org/officeDocument/2006/relationships/font" Target="fonts/Roboto-bold.fntdata"/><Relationship Id="rId21" Type="http://schemas.openxmlformats.org/officeDocument/2006/relationships/font" Target="fonts/Lato-regular.fntdata"/><Relationship Id="rId3" Type="http://schemas.openxmlformats.org/officeDocument/2006/relationships/slideMaster" Target="slideMasters/slideMaster1.xml"/><Relationship Id="rId25" Type="http://schemas.openxmlformats.org/officeDocument/2006/relationships/font" Target="fonts/BebasNeue-regular.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Roboto-regular.fntdata"/><Relationship Id="rId33" Type="http://schemas.openxmlformats.org/officeDocument/2006/relationships/customXml" Target="../customXml/item2.xml"/><Relationship Id="rId20" Type="http://schemas.openxmlformats.org/officeDocument/2006/relationships/font" Target="fonts/Roboto-boldItalic.fntdata"/><Relationship Id="rId2" Type="http://schemas.openxmlformats.org/officeDocument/2006/relationships/presProps" Target="presProps.xml"/><Relationship Id="rId29" Type="http://schemas.openxmlformats.org/officeDocument/2006/relationships/font" Target="fonts/Exo-boldItalic.fntdata"/><Relationship Id="rId16" Type="http://schemas.openxmlformats.org/officeDocument/2006/relationships/slide" Target="slides/slide12.xml"/><Relationship Id="rId24" Type="http://schemas.openxmlformats.org/officeDocument/2006/relationships/font" Target="fonts/Lato-boldItalic.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customXml" Target="../customXml/item1.xml"/><Relationship Id="rId23" Type="http://schemas.openxmlformats.org/officeDocument/2006/relationships/font" Target="fonts/Lato-italic.fntdata"/><Relationship Id="rId28" Type="http://schemas.openxmlformats.org/officeDocument/2006/relationships/font" Target="fonts/Exo-italic.fntdata"/><Relationship Id="rId5" Type="http://schemas.openxmlformats.org/officeDocument/2006/relationships/slide" Target="slides/slide1.xml"/><Relationship Id="rId15" Type="http://schemas.openxmlformats.org/officeDocument/2006/relationships/slide" Target="slides/slide11.xml"/><Relationship Id="rId31" Type="http://schemas.openxmlformats.org/officeDocument/2006/relationships/font" Target="fonts/ExoExtraBold-boldItalic.fntdata"/><Relationship Id="rId10" Type="http://schemas.openxmlformats.org/officeDocument/2006/relationships/slide" Target="slides/slide6.xml"/><Relationship Id="rId19" Type="http://schemas.openxmlformats.org/officeDocument/2006/relationships/font" Target="fonts/Roboto-italic.fntdata"/><Relationship Id="rId22" Type="http://schemas.openxmlformats.org/officeDocument/2006/relationships/font" Target="fonts/Lato-bold.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Exo-bold.fntdata"/><Relationship Id="rId30" Type="http://schemas.openxmlformats.org/officeDocument/2006/relationships/font" Target="fonts/ExoExtraBold-bold.fntdata"/><Relationship Id="rId14" Type="http://schemas.openxmlformats.org/officeDocument/2006/relationships/slide" Target="slides/slide10.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1552522490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1552522490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2d293afbc7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2d293afbc7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0" name="Shape 2160"/>
        <p:cNvGrpSpPr/>
        <p:nvPr/>
      </p:nvGrpSpPr>
      <p:grpSpPr>
        <a:xfrm>
          <a:off x="0" y="0"/>
          <a:ext cx="0" cy="0"/>
          <a:chOff x="0" y="0"/>
          <a:chExt cx="0" cy="0"/>
        </a:xfrm>
      </p:grpSpPr>
      <p:sp>
        <p:nvSpPr>
          <p:cNvPr id="2161" name="Google Shape;2161;g2d293afbc7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2" name="Google Shape;2162;g2d293afbc7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g2d293afbc7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8" name="Google Shape;2168;g2d293afbc7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2d293afb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2d293afb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2d293afbc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2d293afbc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0c9bbfca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0c9bbfca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7" name="Shape 2077"/>
        <p:cNvGrpSpPr/>
        <p:nvPr/>
      </p:nvGrpSpPr>
      <p:grpSpPr>
        <a:xfrm>
          <a:off x="0" y="0"/>
          <a:ext cx="0" cy="0"/>
          <a:chOff x="0" y="0"/>
          <a:chExt cx="0" cy="0"/>
        </a:xfrm>
      </p:grpSpPr>
      <p:sp>
        <p:nvSpPr>
          <p:cNvPr id="2078" name="Google Shape;2078;g2d293afbc7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9" name="Google Shape;2079;g2d293afbc7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2d293afbc7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2d293afbc7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2d293afbc7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2d293afbc7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2d293afbc7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2d293afbc7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2d293afbc7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2d293afbc7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grpSp>
        <p:nvGrpSpPr>
          <p:cNvPr id="10" name="Google Shape;10;p2"/>
          <p:cNvGrpSpPr/>
          <p:nvPr/>
        </p:nvGrpSpPr>
        <p:grpSpPr>
          <a:xfrm>
            <a:off x="3631984" y="-1145242"/>
            <a:ext cx="7418510" cy="3952111"/>
            <a:chOff x="233350" y="949250"/>
            <a:chExt cx="7137300" cy="3802300"/>
          </a:xfrm>
        </p:grpSpPr>
        <p:sp>
          <p:nvSpPr>
            <p:cNvPr id="11" name="Google Shape;11;p2"/>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a:off x="862884" y="740708"/>
            <a:ext cx="7418510" cy="3952111"/>
            <a:chOff x="233350" y="949250"/>
            <a:chExt cx="7137300" cy="3802300"/>
          </a:xfrm>
        </p:grpSpPr>
        <p:sp>
          <p:nvSpPr>
            <p:cNvPr id="63" name="Google Shape;63;p2"/>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 name="Google Shape;114;p2"/>
          <p:cNvPicPr preferRelativeResize="0"/>
          <p:nvPr/>
        </p:nvPicPr>
        <p:blipFill>
          <a:blip r:embed="rId3">
            <a:alphaModFix amt="34000"/>
          </a:blip>
          <a:stretch>
            <a:fillRect/>
          </a:stretch>
        </p:blipFill>
        <p:spPr>
          <a:xfrm rot="10800000">
            <a:off x="-1" y="2657950"/>
            <a:ext cx="3998746" cy="2485548"/>
          </a:xfrm>
          <a:prstGeom prst="rect">
            <a:avLst/>
          </a:prstGeom>
          <a:noFill/>
          <a:ln>
            <a:noFill/>
          </a:ln>
        </p:spPr>
      </p:pic>
      <p:grpSp>
        <p:nvGrpSpPr>
          <p:cNvPr id="115" name="Google Shape;115;p2"/>
          <p:cNvGrpSpPr/>
          <p:nvPr/>
        </p:nvGrpSpPr>
        <p:grpSpPr>
          <a:xfrm>
            <a:off x="-2360366" y="3271308"/>
            <a:ext cx="7418510" cy="3952111"/>
            <a:chOff x="233350" y="949250"/>
            <a:chExt cx="7137300" cy="3802300"/>
          </a:xfrm>
        </p:grpSpPr>
        <p:sp>
          <p:nvSpPr>
            <p:cNvPr id="116" name="Google Shape;116;p2"/>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 name="Google Shape;167;p2"/>
          <p:cNvPicPr preferRelativeResize="0"/>
          <p:nvPr/>
        </p:nvPicPr>
        <p:blipFill>
          <a:blip r:embed="rId3">
            <a:alphaModFix amt="33000"/>
          </a:blip>
          <a:stretch>
            <a:fillRect/>
          </a:stretch>
        </p:blipFill>
        <p:spPr>
          <a:xfrm>
            <a:off x="5145249" y="0"/>
            <a:ext cx="3998746" cy="2485548"/>
          </a:xfrm>
          <a:prstGeom prst="rect">
            <a:avLst/>
          </a:prstGeom>
          <a:noFill/>
          <a:ln>
            <a:noFill/>
          </a:ln>
        </p:spPr>
      </p:pic>
      <p:sp>
        <p:nvSpPr>
          <p:cNvPr id="168" name="Google Shape;168;p2"/>
          <p:cNvSpPr txBox="1"/>
          <p:nvPr>
            <p:ph type="ctrTitle"/>
          </p:nvPr>
        </p:nvSpPr>
        <p:spPr>
          <a:xfrm>
            <a:off x="1188725" y="1581825"/>
            <a:ext cx="6766500" cy="1388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5200"/>
              <a:buNone/>
              <a:defRPr sz="46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69" name="Google Shape;169;p2"/>
          <p:cNvSpPr txBox="1"/>
          <p:nvPr>
            <p:ph idx="1" type="subTitle"/>
          </p:nvPr>
        </p:nvSpPr>
        <p:spPr>
          <a:xfrm>
            <a:off x="1594151" y="3198850"/>
            <a:ext cx="41397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4"/>
            </a:gs>
            <a:gs pos="0">
              <a:schemeClr val="accent5"/>
            </a:gs>
            <a:gs pos="100000">
              <a:schemeClr val="accent3"/>
            </a:gs>
          </a:gsLst>
          <a:path path="circle">
            <a:fillToRect b="50%" l="50%" r="50%" t="50%"/>
          </a:path>
          <a:tileRect/>
        </a:gradFill>
      </p:bgPr>
    </p:bg>
    <p:spTree>
      <p:nvGrpSpPr>
        <p:cNvPr id="540" name="Shape 540"/>
        <p:cNvGrpSpPr/>
        <p:nvPr/>
      </p:nvGrpSpPr>
      <p:grpSpPr>
        <a:xfrm>
          <a:off x="0" y="0"/>
          <a:ext cx="0" cy="0"/>
          <a:chOff x="0" y="0"/>
          <a:chExt cx="0" cy="0"/>
        </a:xfrm>
      </p:grpSpPr>
      <p:pic>
        <p:nvPicPr>
          <p:cNvPr id="541" name="Google Shape;541;p11"/>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542" name="Google Shape;542;p11"/>
          <p:cNvPicPr preferRelativeResize="0"/>
          <p:nvPr/>
        </p:nvPicPr>
        <p:blipFill>
          <a:blip r:embed="rId2">
            <a:alphaModFix amt="31000"/>
          </a:blip>
          <a:stretch>
            <a:fillRect/>
          </a:stretch>
        </p:blipFill>
        <p:spPr>
          <a:xfrm>
            <a:off x="5145249" y="0"/>
            <a:ext cx="3998746" cy="2485548"/>
          </a:xfrm>
          <a:prstGeom prst="rect">
            <a:avLst/>
          </a:prstGeom>
          <a:noFill/>
          <a:ln>
            <a:noFill/>
          </a:ln>
        </p:spPr>
      </p:pic>
      <p:grpSp>
        <p:nvGrpSpPr>
          <p:cNvPr id="543" name="Google Shape;543;p11"/>
          <p:cNvGrpSpPr/>
          <p:nvPr/>
        </p:nvGrpSpPr>
        <p:grpSpPr>
          <a:xfrm>
            <a:off x="-825716" y="-1145242"/>
            <a:ext cx="7418510" cy="3952111"/>
            <a:chOff x="233350" y="949250"/>
            <a:chExt cx="7137300" cy="3802300"/>
          </a:xfrm>
        </p:grpSpPr>
        <p:sp>
          <p:nvSpPr>
            <p:cNvPr id="544" name="Google Shape;544;p1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5" name="Google Shape;595;p11"/>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596" name="Google Shape;596;p11"/>
          <p:cNvGrpSpPr/>
          <p:nvPr/>
        </p:nvGrpSpPr>
        <p:grpSpPr>
          <a:xfrm>
            <a:off x="2776259" y="3271308"/>
            <a:ext cx="7418510" cy="3952111"/>
            <a:chOff x="233350" y="949250"/>
            <a:chExt cx="7137300" cy="3802300"/>
          </a:xfrm>
        </p:grpSpPr>
        <p:sp>
          <p:nvSpPr>
            <p:cNvPr id="597" name="Google Shape;597;p1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11"/>
          <p:cNvGrpSpPr/>
          <p:nvPr/>
        </p:nvGrpSpPr>
        <p:grpSpPr>
          <a:xfrm>
            <a:off x="862884" y="740708"/>
            <a:ext cx="7418510" cy="3952111"/>
            <a:chOff x="233350" y="949250"/>
            <a:chExt cx="7137300" cy="3802300"/>
          </a:xfrm>
        </p:grpSpPr>
        <p:sp>
          <p:nvSpPr>
            <p:cNvPr id="649" name="Google Shape;649;p1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11"/>
          <p:cNvGrpSpPr/>
          <p:nvPr/>
        </p:nvGrpSpPr>
        <p:grpSpPr>
          <a:xfrm>
            <a:off x="-698787" y="1326437"/>
            <a:ext cx="9035113" cy="2606813"/>
            <a:chOff x="-1448741" y="445019"/>
            <a:chExt cx="9815441" cy="681306"/>
          </a:xfrm>
        </p:grpSpPr>
        <p:sp>
          <p:nvSpPr>
            <p:cNvPr id="701" name="Google Shape;701;p11"/>
            <p:cNvSpPr/>
            <p:nvPr/>
          </p:nvSpPr>
          <p:spPr>
            <a:xfrm>
              <a:off x="557400" y="445025"/>
              <a:ext cx="7809300" cy="681300"/>
            </a:xfrm>
            <a:prstGeom prst="parallelogram">
              <a:avLst>
                <a:gd fmla="val 26351" name="adj"/>
              </a:avLst>
            </a:prstGeom>
            <a:gradFill>
              <a:gsLst>
                <a:gs pos="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1448741" y="445019"/>
              <a:ext cx="3072000" cy="681300"/>
            </a:xfrm>
            <a:prstGeom prst="parallelogram">
              <a:avLst>
                <a:gd fmla="val 26205" name="adj"/>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11"/>
          <p:cNvSpPr txBox="1"/>
          <p:nvPr>
            <p:ph hasCustomPrompt="1" type="title"/>
          </p:nvPr>
        </p:nvSpPr>
        <p:spPr>
          <a:xfrm>
            <a:off x="2044825" y="1558475"/>
            <a:ext cx="50544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4" name="Google Shape;704;p11"/>
          <p:cNvSpPr txBox="1"/>
          <p:nvPr>
            <p:ph idx="1" type="subTitle"/>
          </p:nvPr>
        </p:nvSpPr>
        <p:spPr>
          <a:xfrm>
            <a:off x="2044825" y="3202650"/>
            <a:ext cx="5054400" cy="4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600">
                <a:solidFill>
                  <a:schemeClr val="accent3"/>
                </a:solidFill>
              </a:defRPr>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05" name="Shape 7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4"/>
            </a:gs>
            <a:gs pos="0">
              <a:schemeClr val="accent5"/>
            </a:gs>
            <a:gs pos="100000">
              <a:schemeClr val="accent3"/>
            </a:gs>
          </a:gsLst>
          <a:path path="circle">
            <a:fillToRect b="50%" l="50%" r="50%" t="50%"/>
          </a:path>
          <a:tileRect/>
        </a:gradFill>
      </p:bgPr>
    </p:bg>
    <p:spTree>
      <p:nvGrpSpPr>
        <p:cNvPr id="706" name="Shape 706"/>
        <p:cNvGrpSpPr/>
        <p:nvPr/>
      </p:nvGrpSpPr>
      <p:grpSpPr>
        <a:xfrm>
          <a:off x="0" y="0"/>
          <a:ext cx="0" cy="0"/>
          <a:chOff x="0" y="0"/>
          <a:chExt cx="0" cy="0"/>
        </a:xfrm>
      </p:grpSpPr>
      <p:pic>
        <p:nvPicPr>
          <p:cNvPr id="707" name="Google Shape;707;p13"/>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708" name="Google Shape;708;p13"/>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709" name="Google Shape;709;p13"/>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710" name="Google Shape;71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1" name="Google Shape;711;p13"/>
          <p:cNvSpPr txBox="1"/>
          <p:nvPr>
            <p:ph hasCustomPrompt="1" idx="2" type="title"/>
          </p:nvPr>
        </p:nvSpPr>
        <p:spPr>
          <a:xfrm>
            <a:off x="755178" y="1583413"/>
            <a:ext cx="8556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2" name="Google Shape;712;p13"/>
          <p:cNvSpPr txBox="1"/>
          <p:nvPr>
            <p:ph idx="1" type="subTitle"/>
          </p:nvPr>
        </p:nvSpPr>
        <p:spPr>
          <a:xfrm>
            <a:off x="1700243" y="1807299"/>
            <a:ext cx="2724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3" name="Google Shape;713;p13"/>
          <p:cNvSpPr txBox="1"/>
          <p:nvPr>
            <p:ph hasCustomPrompt="1" idx="3" type="title"/>
          </p:nvPr>
        </p:nvSpPr>
        <p:spPr>
          <a:xfrm>
            <a:off x="755169" y="2687920"/>
            <a:ext cx="8556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4" name="Google Shape;714;p13"/>
          <p:cNvSpPr txBox="1"/>
          <p:nvPr>
            <p:ph idx="4" type="subTitle"/>
          </p:nvPr>
        </p:nvSpPr>
        <p:spPr>
          <a:xfrm>
            <a:off x="1700243" y="2933672"/>
            <a:ext cx="2724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5" name="Google Shape;715;p13"/>
          <p:cNvSpPr txBox="1"/>
          <p:nvPr>
            <p:ph hasCustomPrompt="1" idx="5" type="title"/>
          </p:nvPr>
        </p:nvSpPr>
        <p:spPr>
          <a:xfrm>
            <a:off x="755168" y="3835940"/>
            <a:ext cx="8556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6" name="Google Shape;716;p13"/>
          <p:cNvSpPr txBox="1"/>
          <p:nvPr>
            <p:ph idx="6" type="subTitle"/>
          </p:nvPr>
        </p:nvSpPr>
        <p:spPr>
          <a:xfrm>
            <a:off x="1700243" y="4061351"/>
            <a:ext cx="2724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7" name="Google Shape;717;p13"/>
          <p:cNvSpPr txBox="1"/>
          <p:nvPr>
            <p:ph hasCustomPrompt="1" idx="7" type="title"/>
          </p:nvPr>
        </p:nvSpPr>
        <p:spPr>
          <a:xfrm>
            <a:off x="4710688" y="1583375"/>
            <a:ext cx="8556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8" name="Google Shape;718;p13"/>
          <p:cNvSpPr txBox="1"/>
          <p:nvPr>
            <p:ph idx="8" type="subTitle"/>
          </p:nvPr>
        </p:nvSpPr>
        <p:spPr>
          <a:xfrm>
            <a:off x="5664228" y="1807299"/>
            <a:ext cx="2724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9" name="Google Shape;719;p13"/>
          <p:cNvSpPr txBox="1"/>
          <p:nvPr>
            <p:ph idx="9" type="subTitle"/>
          </p:nvPr>
        </p:nvSpPr>
        <p:spPr>
          <a:xfrm>
            <a:off x="1700243" y="1368500"/>
            <a:ext cx="2724600" cy="51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0" name="Google Shape;720;p13"/>
          <p:cNvSpPr txBox="1"/>
          <p:nvPr>
            <p:ph idx="13" type="subTitle"/>
          </p:nvPr>
        </p:nvSpPr>
        <p:spPr>
          <a:xfrm>
            <a:off x="1700243" y="2495321"/>
            <a:ext cx="2724600" cy="51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1" name="Google Shape;721;p13"/>
          <p:cNvSpPr txBox="1"/>
          <p:nvPr>
            <p:ph idx="14" type="subTitle"/>
          </p:nvPr>
        </p:nvSpPr>
        <p:spPr>
          <a:xfrm>
            <a:off x="1700243" y="3620950"/>
            <a:ext cx="2724600" cy="51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2" name="Google Shape;722;p13"/>
          <p:cNvSpPr txBox="1"/>
          <p:nvPr>
            <p:ph idx="15" type="subTitle"/>
          </p:nvPr>
        </p:nvSpPr>
        <p:spPr>
          <a:xfrm>
            <a:off x="5664229" y="1368500"/>
            <a:ext cx="2724600" cy="51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3" name="Google Shape;723;p13"/>
          <p:cNvSpPr txBox="1"/>
          <p:nvPr>
            <p:ph hasCustomPrompt="1" idx="16" type="title"/>
          </p:nvPr>
        </p:nvSpPr>
        <p:spPr>
          <a:xfrm>
            <a:off x="4710677" y="2687875"/>
            <a:ext cx="8556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4" name="Google Shape;724;p13"/>
          <p:cNvSpPr txBox="1"/>
          <p:nvPr>
            <p:ph idx="17" type="subTitle"/>
          </p:nvPr>
        </p:nvSpPr>
        <p:spPr>
          <a:xfrm>
            <a:off x="5664228" y="2934339"/>
            <a:ext cx="2724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5" name="Google Shape;725;p13"/>
          <p:cNvSpPr txBox="1"/>
          <p:nvPr>
            <p:ph idx="18" type="subTitle"/>
          </p:nvPr>
        </p:nvSpPr>
        <p:spPr>
          <a:xfrm>
            <a:off x="5664232" y="2494726"/>
            <a:ext cx="2724600" cy="51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bg>
      <p:bgPr>
        <a:gradFill>
          <a:gsLst>
            <a:gs pos="0">
              <a:schemeClr val="accent4"/>
            </a:gs>
            <a:gs pos="0">
              <a:schemeClr val="accent5"/>
            </a:gs>
            <a:gs pos="100000">
              <a:schemeClr val="accent3"/>
            </a:gs>
          </a:gsLst>
          <a:path path="circle">
            <a:fillToRect b="50%" l="50%" r="50%" t="50%"/>
          </a:path>
          <a:tileRect/>
        </a:gradFill>
      </p:bgPr>
    </p:bg>
    <p:spTree>
      <p:nvGrpSpPr>
        <p:cNvPr id="726" name="Shape 726"/>
        <p:cNvGrpSpPr/>
        <p:nvPr/>
      </p:nvGrpSpPr>
      <p:grpSpPr>
        <a:xfrm>
          <a:off x="0" y="0"/>
          <a:ext cx="0" cy="0"/>
          <a:chOff x="0" y="0"/>
          <a:chExt cx="0" cy="0"/>
        </a:xfrm>
      </p:grpSpPr>
      <p:pic>
        <p:nvPicPr>
          <p:cNvPr id="727" name="Google Shape;727;p14"/>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728" name="Google Shape;728;p14"/>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729" name="Google Shape;729;p14"/>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730" name="Google Shape;730;p14"/>
          <p:cNvGrpSpPr/>
          <p:nvPr/>
        </p:nvGrpSpPr>
        <p:grpSpPr>
          <a:xfrm>
            <a:off x="-2360366" y="3271308"/>
            <a:ext cx="7418510" cy="3952111"/>
            <a:chOff x="233350" y="949250"/>
            <a:chExt cx="7137300" cy="3802300"/>
          </a:xfrm>
        </p:grpSpPr>
        <p:sp>
          <p:nvSpPr>
            <p:cNvPr id="731" name="Google Shape;731;p14"/>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2" name="Google Shape;782;p14"/>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783" name="Google Shape;783;p14"/>
          <p:cNvGrpSpPr/>
          <p:nvPr/>
        </p:nvGrpSpPr>
        <p:grpSpPr>
          <a:xfrm>
            <a:off x="3631984" y="-1145242"/>
            <a:ext cx="7418510" cy="3952111"/>
            <a:chOff x="233350" y="949250"/>
            <a:chExt cx="7137300" cy="3802300"/>
          </a:xfrm>
        </p:grpSpPr>
        <p:sp>
          <p:nvSpPr>
            <p:cNvPr id="784" name="Google Shape;784;p14"/>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4"/>
          <p:cNvGrpSpPr/>
          <p:nvPr/>
        </p:nvGrpSpPr>
        <p:grpSpPr>
          <a:xfrm>
            <a:off x="862884" y="740708"/>
            <a:ext cx="7418510" cy="3952111"/>
            <a:chOff x="233350" y="949250"/>
            <a:chExt cx="7137300" cy="3802300"/>
          </a:xfrm>
        </p:grpSpPr>
        <p:sp>
          <p:nvSpPr>
            <p:cNvPr id="836" name="Google Shape;836;p14"/>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14"/>
          <p:cNvSpPr txBox="1"/>
          <p:nvPr>
            <p:ph type="title"/>
          </p:nvPr>
        </p:nvSpPr>
        <p:spPr>
          <a:xfrm>
            <a:off x="2009225" y="2151300"/>
            <a:ext cx="50334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solidFill>
                  <a:schemeClr val="l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888" name="Google Shape;888;p14"/>
          <p:cNvSpPr txBox="1"/>
          <p:nvPr>
            <p:ph hasCustomPrompt="1" idx="2" type="title"/>
          </p:nvPr>
        </p:nvSpPr>
        <p:spPr>
          <a:xfrm>
            <a:off x="841325" y="1517575"/>
            <a:ext cx="1184100" cy="89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89" name="Google Shape;889;p14"/>
          <p:cNvSpPr txBox="1"/>
          <p:nvPr>
            <p:ph idx="1" type="subTitle"/>
          </p:nvPr>
        </p:nvSpPr>
        <p:spPr>
          <a:xfrm>
            <a:off x="2009225" y="3226650"/>
            <a:ext cx="50334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bg>
      <p:bgPr>
        <a:gradFill>
          <a:gsLst>
            <a:gs pos="0">
              <a:schemeClr val="accent4"/>
            </a:gs>
            <a:gs pos="0">
              <a:schemeClr val="accent5"/>
            </a:gs>
            <a:gs pos="100000">
              <a:schemeClr val="accent3"/>
            </a:gs>
          </a:gsLst>
          <a:path path="circle">
            <a:fillToRect b="50%" l="50%" r="50%" t="50%"/>
          </a:path>
          <a:tileRect/>
        </a:gradFill>
      </p:bgPr>
    </p:bg>
    <p:spTree>
      <p:nvGrpSpPr>
        <p:cNvPr id="890" name="Shape 890"/>
        <p:cNvGrpSpPr/>
        <p:nvPr/>
      </p:nvGrpSpPr>
      <p:grpSpPr>
        <a:xfrm>
          <a:off x="0" y="0"/>
          <a:ext cx="0" cy="0"/>
          <a:chOff x="0" y="0"/>
          <a:chExt cx="0" cy="0"/>
        </a:xfrm>
      </p:grpSpPr>
      <p:pic>
        <p:nvPicPr>
          <p:cNvPr id="891" name="Google Shape;891;p15"/>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892" name="Google Shape;892;p15"/>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893" name="Google Shape;893;p15"/>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894" name="Google Shape;894;p15"/>
          <p:cNvGrpSpPr/>
          <p:nvPr/>
        </p:nvGrpSpPr>
        <p:grpSpPr>
          <a:xfrm>
            <a:off x="-2360366" y="3271308"/>
            <a:ext cx="7418510" cy="3952111"/>
            <a:chOff x="233350" y="949250"/>
            <a:chExt cx="7137300" cy="3802300"/>
          </a:xfrm>
        </p:grpSpPr>
        <p:sp>
          <p:nvSpPr>
            <p:cNvPr id="895" name="Google Shape;895;p15"/>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5"/>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5"/>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5"/>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5"/>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5"/>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5"/>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6" name="Google Shape;946;p15"/>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947" name="Google Shape;947;p15"/>
          <p:cNvGrpSpPr/>
          <p:nvPr/>
        </p:nvGrpSpPr>
        <p:grpSpPr>
          <a:xfrm>
            <a:off x="3631984" y="-1145242"/>
            <a:ext cx="7418510" cy="3952111"/>
            <a:chOff x="233350" y="949250"/>
            <a:chExt cx="7137300" cy="3802300"/>
          </a:xfrm>
        </p:grpSpPr>
        <p:sp>
          <p:nvSpPr>
            <p:cNvPr id="948" name="Google Shape;948;p15"/>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5"/>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15"/>
          <p:cNvGrpSpPr/>
          <p:nvPr/>
        </p:nvGrpSpPr>
        <p:grpSpPr>
          <a:xfrm>
            <a:off x="862884" y="740708"/>
            <a:ext cx="7418510" cy="3952111"/>
            <a:chOff x="233350" y="949250"/>
            <a:chExt cx="7137300" cy="3802300"/>
          </a:xfrm>
        </p:grpSpPr>
        <p:sp>
          <p:nvSpPr>
            <p:cNvPr id="1000" name="Google Shape;1000;p15"/>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5"/>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5"/>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5"/>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5"/>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5"/>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5"/>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5"/>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5"/>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5"/>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5"/>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5"/>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5"/>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5"/>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5"/>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5"/>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5"/>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15"/>
          <p:cNvSpPr txBox="1"/>
          <p:nvPr>
            <p:ph type="title"/>
          </p:nvPr>
        </p:nvSpPr>
        <p:spPr>
          <a:xfrm>
            <a:off x="1597925" y="2208950"/>
            <a:ext cx="5551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l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052" name="Google Shape;1052;p15"/>
          <p:cNvSpPr txBox="1"/>
          <p:nvPr>
            <p:ph hasCustomPrompt="1" idx="2" type="title"/>
          </p:nvPr>
        </p:nvSpPr>
        <p:spPr>
          <a:xfrm>
            <a:off x="2352975" y="1130000"/>
            <a:ext cx="1184100" cy="89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3" name="Google Shape;1053;p15"/>
          <p:cNvSpPr txBox="1"/>
          <p:nvPr>
            <p:ph idx="1" type="subTitle"/>
          </p:nvPr>
        </p:nvSpPr>
        <p:spPr>
          <a:xfrm>
            <a:off x="2152425" y="3270613"/>
            <a:ext cx="4705200" cy="4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_1_1">
    <p:bg>
      <p:bgPr>
        <a:gradFill>
          <a:gsLst>
            <a:gs pos="0">
              <a:schemeClr val="dk2"/>
            </a:gs>
            <a:gs pos="100000">
              <a:schemeClr val="dk1"/>
            </a:gs>
          </a:gsLst>
          <a:path path="circle">
            <a:fillToRect b="50%" l="50%" r="50%" t="50%"/>
          </a:path>
          <a:tileRect/>
        </a:gradFill>
      </p:bgPr>
    </p:bg>
    <p:spTree>
      <p:nvGrpSpPr>
        <p:cNvPr id="1054" name="Shape 1054"/>
        <p:cNvGrpSpPr/>
        <p:nvPr/>
      </p:nvGrpSpPr>
      <p:grpSpPr>
        <a:xfrm>
          <a:off x="0" y="0"/>
          <a:ext cx="0" cy="0"/>
          <a:chOff x="0" y="0"/>
          <a:chExt cx="0" cy="0"/>
        </a:xfrm>
      </p:grpSpPr>
      <p:pic>
        <p:nvPicPr>
          <p:cNvPr id="1055" name="Google Shape;1055;p16"/>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grpSp>
        <p:nvGrpSpPr>
          <p:cNvPr id="1056" name="Google Shape;1056;p16"/>
          <p:cNvGrpSpPr/>
          <p:nvPr/>
        </p:nvGrpSpPr>
        <p:grpSpPr>
          <a:xfrm>
            <a:off x="3631984" y="-1145242"/>
            <a:ext cx="7418510" cy="3952111"/>
            <a:chOff x="233350" y="949250"/>
            <a:chExt cx="7137300" cy="3802300"/>
          </a:xfrm>
        </p:grpSpPr>
        <p:sp>
          <p:nvSpPr>
            <p:cNvPr id="1057" name="Google Shape;1057;p1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16"/>
          <p:cNvGrpSpPr/>
          <p:nvPr/>
        </p:nvGrpSpPr>
        <p:grpSpPr>
          <a:xfrm>
            <a:off x="862884" y="740708"/>
            <a:ext cx="7418510" cy="3952111"/>
            <a:chOff x="233350" y="949250"/>
            <a:chExt cx="7137300" cy="3802300"/>
          </a:xfrm>
        </p:grpSpPr>
        <p:sp>
          <p:nvSpPr>
            <p:cNvPr id="1109" name="Google Shape;1109;p1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FF0000">
                    <a:alpha val="74509"/>
                  </a:srgbClr>
                </a:gs>
                <a:gs pos="82000">
                  <a:srgbClr val="DA1D40">
                    <a:alpha val="56470"/>
                  </a:srgbClr>
                </a:gs>
                <a:gs pos="100000">
                  <a:srgbClr val="AA0401">
                    <a:alpha val="6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0" name="Google Shape;1160;p16"/>
          <p:cNvPicPr preferRelativeResize="0"/>
          <p:nvPr/>
        </p:nvPicPr>
        <p:blipFill>
          <a:blip r:embed="rId3">
            <a:alphaModFix amt="34000"/>
          </a:blip>
          <a:stretch>
            <a:fillRect/>
          </a:stretch>
        </p:blipFill>
        <p:spPr>
          <a:xfrm rot="10800000">
            <a:off x="-1" y="2657950"/>
            <a:ext cx="3998746" cy="2485548"/>
          </a:xfrm>
          <a:prstGeom prst="rect">
            <a:avLst/>
          </a:prstGeom>
          <a:noFill/>
          <a:ln>
            <a:noFill/>
          </a:ln>
        </p:spPr>
      </p:pic>
      <p:grpSp>
        <p:nvGrpSpPr>
          <p:cNvPr id="1161" name="Google Shape;1161;p16"/>
          <p:cNvGrpSpPr/>
          <p:nvPr/>
        </p:nvGrpSpPr>
        <p:grpSpPr>
          <a:xfrm>
            <a:off x="-2360366" y="3271308"/>
            <a:ext cx="7418510" cy="3952111"/>
            <a:chOff x="233350" y="949250"/>
            <a:chExt cx="7137300" cy="3802300"/>
          </a:xfrm>
        </p:grpSpPr>
        <p:sp>
          <p:nvSpPr>
            <p:cNvPr id="1162" name="Google Shape;1162;p1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3" name="Google Shape;1213;p16"/>
          <p:cNvPicPr preferRelativeResize="0"/>
          <p:nvPr/>
        </p:nvPicPr>
        <p:blipFill>
          <a:blip r:embed="rId3">
            <a:alphaModFix amt="33000"/>
          </a:blip>
          <a:stretch>
            <a:fillRect/>
          </a:stretch>
        </p:blipFill>
        <p:spPr>
          <a:xfrm>
            <a:off x="5145249" y="0"/>
            <a:ext cx="3998746" cy="2485548"/>
          </a:xfrm>
          <a:prstGeom prst="rect">
            <a:avLst/>
          </a:prstGeom>
          <a:noFill/>
          <a:ln>
            <a:noFill/>
          </a:ln>
        </p:spPr>
      </p:pic>
      <p:sp>
        <p:nvSpPr>
          <p:cNvPr id="1214" name="Google Shape;1214;p16"/>
          <p:cNvSpPr txBox="1"/>
          <p:nvPr>
            <p:ph type="title"/>
          </p:nvPr>
        </p:nvSpPr>
        <p:spPr>
          <a:xfrm>
            <a:off x="1597925" y="2208950"/>
            <a:ext cx="63024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l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215" name="Google Shape;1215;p16"/>
          <p:cNvSpPr txBox="1"/>
          <p:nvPr>
            <p:ph hasCustomPrompt="1" idx="2" type="title"/>
          </p:nvPr>
        </p:nvSpPr>
        <p:spPr>
          <a:xfrm>
            <a:off x="2368650" y="1129975"/>
            <a:ext cx="1184100" cy="89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6" name="Google Shape;1216;p16"/>
          <p:cNvSpPr txBox="1"/>
          <p:nvPr>
            <p:ph idx="1" type="subTitle"/>
          </p:nvPr>
        </p:nvSpPr>
        <p:spPr>
          <a:xfrm>
            <a:off x="2152425" y="3270613"/>
            <a:ext cx="4705200" cy="4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2_1_1_1">
    <p:bg>
      <p:bgPr>
        <a:gradFill>
          <a:gsLst>
            <a:gs pos="0">
              <a:schemeClr val="accent4"/>
            </a:gs>
            <a:gs pos="0">
              <a:schemeClr val="accent5"/>
            </a:gs>
            <a:gs pos="100000">
              <a:schemeClr val="accent3"/>
            </a:gs>
          </a:gsLst>
          <a:path path="circle">
            <a:fillToRect b="50%" l="50%" r="50%" t="50%"/>
          </a:path>
          <a:tileRect/>
        </a:gradFill>
      </p:bgPr>
    </p:bg>
    <p:spTree>
      <p:nvGrpSpPr>
        <p:cNvPr id="1217" name="Shape 1217"/>
        <p:cNvGrpSpPr/>
        <p:nvPr/>
      </p:nvGrpSpPr>
      <p:grpSpPr>
        <a:xfrm>
          <a:off x="0" y="0"/>
          <a:ext cx="0" cy="0"/>
          <a:chOff x="0" y="0"/>
          <a:chExt cx="0" cy="0"/>
        </a:xfrm>
      </p:grpSpPr>
      <p:pic>
        <p:nvPicPr>
          <p:cNvPr id="1218" name="Google Shape;1218;p17"/>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1219" name="Google Shape;1219;p17"/>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1220" name="Google Shape;1220;p17"/>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1221" name="Google Shape;1221;p17"/>
          <p:cNvGrpSpPr/>
          <p:nvPr/>
        </p:nvGrpSpPr>
        <p:grpSpPr>
          <a:xfrm>
            <a:off x="3631984" y="-1145242"/>
            <a:ext cx="7418510" cy="3952111"/>
            <a:chOff x="233350" y="949250"/>
            <a:chExt cx="7137300" cy="3802300"/>
          </a:xfrm>
        </p:grpSpPr>
        <p:sp>
          <p:nvSpPr>
            <p:cNvPr id="1222" name="Google Shape;1222;p1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17"/>
          <p:cNvGrpSpPr/>
          <p:nvPr/>
        </p:nvGrpSpPr>
        <p:grpSpPr>
          <a:xfrm>
            <a:off x="862884" y="740708"/>
            <a:ext cx="7418510" cy="3952111"/>
            <a:chOff x="233350" y="949250"/>
            <a:chExt cx="7137300" cy="3802300"/>
          </a:xfrm>
        </p:grpSpPr>
        <p:sp>
          <p:nvSpPr>
            <p:cNvPr id="1274" name="Google Shape;1274;p1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25" name="Google Shape;1325;p17"/>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1326" name="Google Shape;1326;p17"/>
          <p:cNvGrpSpPr/>
          <p:nvPr/>
        </p:nvGrpSpPr>
        <p:grpSpPr>
          <a:xfrm>
            <a:off x="-2360366" y="3271308"/>
            <a:ext cx="7418510" cy="3952111"/>
            <a:chOff x="233350" y="949250"/>
            <a:chExt cx="7137300" cy="3802300"/>
          </a:xfrm>
        </p:grpSpPr>
        <p:sp>
          <p:nvSpPr>
            <p:cNvPr id="1327" name="Google Shape;1327;p1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17"/>
          <p:cNvSpPr txBox="1"/>
          <p:nvPr>
            <p:ph type="title"/>
          </p:nvPr>
        </p:nvSpPr>
        <p:spPr>
          <a:xfrm>
            <a:off x="1420800" y="2208950"/>
            <a:ext cx="63024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solidFill>
                  <a:schemeClr val="l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379" name="Google Shape;1379;p17"/>
          <p:cNvSpPr txBox="1"/>
          <p:nvPr>
            <p:ph hasCustomPrompt="1" idx="2" type="title"/>
          </p:nvPr>
        </p:nvSpPr>
        <p:spPr>
          <a:xfrm>
            <a:off x="3979950" y="1130000"/>
            <a:ext cx="1184100" cy="89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80" name="Google Shape;1380;p17"/>
          <p:cNvSpPr txBox="1"/>
          <p:nvPr>
            <p:ph idx="1" type="subTitle"/>
          </p:nvPr>
        </p:nvSpPr>
        <p:spPr>
          <a:xfrm>
            <a:off x="2219400" y="3270613"/>
            <a:ext cx="47052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accent4"/>
            </a:gs>
            <a:gs pos="0">
              <a:schemeClr val="accent5"/>
            </a:gs>
            <a:gs pos="100000">
              <a:schemeClr val="accent3"/>
            </a:gs>
          </a:gsLst>
          <a:path path="circle">
            <a:fillToRect b="50%" l="50%" r="50%" t="50%"/>
          </a:path>
          <a:tileRect/>
        </a:gradFill>
      </p:bgPr>
    </p:bg>
    <p:spTree>
      <p:nvGrpSpPr>
        <p:cNvPr id="1381" name="Shape 1381"/>
        <p:cNvGrpSpPr/>
        <p:nvPr/>
      </p:nvGrpSpPr>
      <p:grpSpPr>
        <a:xfrm>
          <a:off x="0" y="0"/>
          <a:ext cx="0" cy="0"/>
          <a:chOff x="0" y="0"/>
          <a:chExt cx="0" cy="0"/>
        </a:xfrm>
      </p:grpSpPr>
      <p:pic>
        <p:nvPicPr>
          <p:cNvPr id="1382" name="Google Shape;1382;p18"/>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383" name="Google Shape;1383;p18"/>
          <p:cNvPicPr preferRelativeResize="0"/>
          <p:nvPr/>
        </p:nvPicPr>
        <p:blipFill>
          <a:blip r:embed="rId3">
            <a:alphaModFix amt="31000"/>
          </a:blip>
          <a:stretch>
            <a:fillRect/>
          </a:stretch>
        </p:blipFill>
        <p:spPr>
          <a:xfrm>
            <a:off x="5145249" y="0"/>
            <a:ext cx="3998746" cy="2485548"/>
          </a:xfrm>
          <a:prstGeom prst="rect">
            <a:avLst/>
          </a:prstGeom>
          <a:noFill/>
          <a:ln>
            <a:noFill/>
          </a:ln>
        </p:spPr>
      </p:pic>
      <p:grpSp>
        <p:nvGrpSpPr>
          <p:cNvPr id="1384" name="Google Shape;1384;p18"/>
          <p:cNvGrpSpPr/>
          <p:nvPr/>
        </p:nvGrpSpPr>
        <p:grpSpPr>
          <a:xfrm>
            <a:off x="4306859" y="3271308"/>
            <a:ext cx="7418510" cy="3952111"/>
            <a:chOff x="233350" y="949250"/>
            <a:chExt cx="7137300" cy="3802300"/>
          </a:xfrm>
        </p:grpSpPr>
        <p:sp>
          <p:nvSpPr>
            <p:cNvPr id="1385" name="Google Shape;1385;p1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36" name="Google Shape;1436;p18"/>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437" name="Google Shape;1437;p18"/>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grpSp>
        <p:nvGrpSpPr>
          <p:cNvPr id="1438" name="Google Shape;1438;p18"/>
          <p:cNvGrpSpPr/>
          <p:nvPr/>
        </p:nvGrpSpPr>
        <p:grpSpPr>
          <a:xfrm>
            <a:off x="-1177041" y="-1145242"/>
            <a:ext cx="7418510" cy="3952111"/>
            <a:chOff x="233350" y="949250"/>
            <a:chExt cx="7137300" cy="3802300"/>
          </a:xfrm>
        </p:grpSpPr>
        <p:sp>
          <p:nvSpPr>
            <p:cNvPr id="1439" name="Google Shape;1439;p1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0" name="Google Shape;1490;p18"/>
          <p:cNvGrpSpPr/>
          <p:nvPr/>
        </p:nvGrpSpPr>
        <p:grpSpPr>
          <a:xfrm>
            <a:off x="862884" y="740708"/>
            <a:ext cx="7418510" cy="3952111"/>
            <a:chOff x="233350" y="949250"/>
            <a:chExt cx="7137300" cy="3802300"/>
          </a:xfrm>
        </p:grpSpPr>
        <p:sp>
          <p:nvSpPr>
            <p:cNvPr id="1491" name="Google Shape;1491;p1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18"/>
          <p:cNvGrpSpPr/>
          <p:nvPr/>
        </p:nvGrpSpPr>
        <p:grpSpPr>
          <a:xfrm>
            <a:off x="-730050" y="1265700"/>
            <a:ext cx="9066386" cy="2388437"/>
            <a:chOff x="-1482703" y="301921"/>
            <a:chExt cx="9849414" cy="824452"/>
          </a:xfrm>
        </p:grpSpPr>
        <p:sp>
          <p:nvSpPr>
            <p:cNvPr id="1543" name="Google Shape;1543;p18"/>
            <p:cNvSpPr/>
            <p:nvPr/>
          </p:nvSpPr>
          <p:spPr>
            <a:xfrm>
              <a:off x="557411" y="301973"/>
              <a:ext cx="7809300" cy="824400"/>
            </a:xfrm>
            <a:prstGeom prst="parallelogram">
              <a:avLst>
                <a:gd fmla="val 26351" name="adj"/>
              </a:avLst>
            </a:prstGeom>
            <a:gradFill>
              <a:gsLst>
                <a:gs pos="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8"/>
            <p:cNvSpPr/>
            <p:nvPr/>
          </p:nvSpPr>
          <p:spPr>
            <a:xfrm>
              <a:off x="-1482703" y="301921"/>
              <a:ext cx="2736300" cy="8244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5" name="Google Shape;1545;p18"/>
          <p:cNvSpPr txBox="1"/>
          <p:nvPr>
            <p:ph type="title"/>
          </p:nvPr>
        </p:nvSpPr>
        <p:spPr>
          <a:xfrm>
            <a:off x="2030850" y="3307500"/>
            <a:ext cx="5655000" cy="531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000"/>
              <a:buNone/>
              <a:defRPr sz="2200">
                <a:solidFill>
                  <a:schemeClr val="accent3"/>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p:txBody>
      </p:sp>
      <p:sp>
        <p:nvSpPr>
          <p:cNvPr id="1546" name="Google Shape;1546;p18"/>
          <p:cNvSpPr txBox="1"/>
          <p:nvPr>
            <p:ph idx="1" type="subTitle"/>
          </p:nvPr>
        </p:nvSpPr>
        <p:spPr>
          <a:xfrm>
            <a:off x="2030850" y="1642575"/>
            <a:ext cx="5655000" cy="146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7" name="Shape 1547"/>
        <p:cNvGrpSpPr/>
        <p:nvPr/>
      </p:nvGrpSpPr>
      <p:grpSpPr>
        <a:xfrm>
          <a:off x="0" y="0"/>
          <a:ext cx="0" cy="0"/>
          <a:chOff x="0" y="0"/>
          <a:chExt cx="0" cy="0"/>
        </a:xfrm>
      </p:grpSpPr>
      <p:pic>
        <p:nvPicPr>
          <p:cNvPr id="1548" name="Google Shape;1548;p19"/>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1549" name="Google Shape;1549;p19"/>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1550" name="Google Shape;1550;p19"/>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sp>
        <p:nvSpPr>
          <p:cNvPr id="1551" name="Google Shape;1551;p19"/>
          <p:cNvSpPr txBox="1"/>
          <p:nvPr>
            <p:ph idx="1" type="subTitle"/>
          </p:nvPr>
        </p:nvSpPr>
        <p:spPr>
          <a:xfrm>
            <a:off x="715100" y="1960600"/>
            <a:ext cx="7189200" cy="230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2" name="Google Shape;155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3" name="Google Shape;1553;p19"/>
          <p:cNvSpPr txBox="1"/>
          <p:nvPr>
            <p:ph idx="2" type="subTitle"/>
          </p:nvPr>
        </p:nvSpPr>
        <p:spPr>
          <a:xfrm>
            <a:off x="715100" y="1555900"/>
            <a:ext cx="71892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400">
                <a:latin typeface="Exo"/>
                <a:ea typeface="Exo"/>
                <a:cs typeface="Exo"/>
                <a:sym typeface="Exo"/>
              </a:defRPr>
            </a:lvl1pPr>
            <a:lvl2pPr lvl="1" rtl="0" algn="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554" name="Shape 1554"/>
        <p:cNvGrpSpPr/>
        <p:nvPr/>
      </p:nvGrpSpPr>
      <p:grpSpPr>
        <a:xfrm>
          <a:off x="0" y="0"/>
          <a:ext cx="0" cy="0"/>
          <a:chOff x="0" y="0"/>
          <a:chExt cx="0" cy="0"/>
        </a:xfrm>
      </p:grpSpPr>
      <p:pic>
        <p:nvPicPr>
          <p:cNvPr id="1555" name="Google Shape;1555;p20"/>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556" name="Google Shape;1556;p20"/>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557" name="Google Shape;1557;p20"/>
          <p:cNvPicPr preferRelativeResize="0"/>
          <p:nvPr/>
        </p:nvPicPr>
        <p:blipFill>
          <a:blip r:embed="rId3">
            <a:alphaModFix amt="31000"/>
          </a:blip>
          <a:stretch>
            <a:fillRect/>
          </a:stretch>
        </p:blipFill>
        <p:spPr>
          <a:xfrm>
            <a:off x="5145249" y="0"/>
            <a:ext cx="3998746" cy="2485548"/>
          </a:xfrm>
          <a:prstGeom prst="rect">
            <a:avLst/>
          </a:prstGeom>
          <a:noFill/>
          <a:ln>
            <a:noFill/>
          </a:ln>
        </p:spPr>
      </p:pic>
      <p:grpSp>
        <p:nvGrpSpPr>
          <p:cNvPr id="1558" name="Google Shape;1558;p20"/>
          <p:cNvGrpSpPr/>
          <p:nvPr/>
        </p:nvGrpSpPr>
        <p:grpSpPr>
          <a:xfrm>
            <a:off x="-609700" y="1732239"/>
            <a:ext cx="8976246" cy="2531747"/>
            <a:chOff x="-602821" y="1930575"/>
            <a:chExt cx="8976246" cy="2304312"/>
          </a:xfrm>
        </p:grpSpPr>
        <p:sp>
          <p:nvSpPr>
            <p:cNvPr id="1559" name="Google Shape;1559;p20"/>
            <p:cNvSpPr/>
            <p:nvPr/>
          </p:nvSpPr>
          <p:spPr>
            <a:xfrm>
              <a:off x="-602821" y="1930587"/>
              <a:ext cx="1709100" cy="2304300"/>
            </a:xfrm>
            <a:prstGeom prst="parallelogram">
              <a:avLst>
                <a:gd fmla="val 31339" name="adj"/>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499325" y="1930575"/>
              <a:ext cx="7874100" cy="2304300"/>
            </a:xfrm>
            <a:prstGeom prst="parallelogram">
              <a:avLst>
                <a:gd fmla="val 23271" name="adj"/>
              </a:avLst>
            </a:prstGeom>
            <a:gradFill>
              <a:gsLst>
                <a:gs pos="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20"/>
          <p:cNvSpPr txBox="1"/>
          <p:nvPr>
            <p:ph idx="1" type="subTitle"/>
          </p:nvPr>
        </p:nvSpPr>
        <p:spPr>
          <a:xfrm>
            <a:off x="1390325" y="2637900"/>
            <a:ext cx="2907600" cy="105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2" name="Google Shape;156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3" name="Google Shape;1563;p20"/>
          <p:cNvSpPr txBox="1"/>
          <p:nvPr>
            <p:ph idx="2" type="subTitle"/>
          </p:nvPr>
        </p:nvSpPr>
        <p:spPr>
          <a:xfrm>
            <a:off x="1390325" y="2303700"/>
            <a:ext cx="29076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solidFill>
                  <a:schemeClr val="accent3"/>
                </a:solidFill>
                <a:latin typeface="Exo"/>
                <a:ea typeface="Exo"/>
                <a:cs typeface="Exo"/>
                <a:sym typeface="Ex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64" name="Google Shape;1564;p20"/>
          <p:cNvSpPr/>
          <p:nvPr>
            <p:ph idx="3" type="pic"/>
          </p:nvPr>
        </p:nvSpPr>
        <p:spPr>
          <a:xfrm>
            <a:off x="4722050" y="1422000"/>
            <a:ext cx="3186600" cy="3152100"/>
          </a:xfrm>
          <a:prstGeom prst="parallelogram">
            <a:avLst>
              <a:gd fmla="val 25000"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4"/>
            </a:gs>
            <a:gs pos="0">
              <a:schemeClr val="accent5"/>
            </a:gs>
            <a:gs pos="100000">
              <a:schemeClr val="accent3"/>
            </a:gs>
          </a:gsLst>
          <a:path path="circle">
            <a:fillToRect b="50%" l="50%" r="50%" t="50%"/>
          </a:path>
          <a:tileRect/>
        </a:gradFill>
      </p:bgPr>
    </p:bg>
    <p:spTree>
      <p:nvGrpSpPr>
        <p:cNvPr id="170" name="Shape 170"/>
        <p:cNvGrpSpPr/>
        <p:nvPr/>
      </p:nvGrpSpPr>
      <p:grpSpPr>
        <a:xfrm>
          <a:off x="0" y="0"/>
          <a:ext cx="0" cy="0"/>
          <a:chOff x="0" y="0"/>
          <a:chExt cx="0" cy="0"/>
        </a:xfrm>
      </p:grpSpPr>
      <p:pic>
        <p:nvPicPr>
          <p:cNvPr id="171" name="Google Shape;171;p3"/>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172" name="Google Shape;172;p3"/>
          <p:cNvPicPr preferRelativeResize="0"/>
          <p:nvPr/>
        </p:nvPicPr>
        <p:blipFill>
          <a:blip r:embed="rId2">
            <a:alphaModFix amt="31000"/>
          </a:blip>
          <a:stretch>
            <a:fillRect/>
          </a:stretch>
        </p:blipFill>
        <p:spPr>
          <a:xfrm>
            <a:off x="5145249" y="0"/>
            <a:ext cx="3998746" cy="2485548"/>
          </a:xfrm>
          <a:prstGeom prst="rect">
            <a:avLst/>
          </a:prstGeom>
          <a:noFill/>
          <a:ln>
            <a:noFill/>
          </a:ln>
        </p:spPr>
      </p:pic>
      <p:grpSp>
        <p:nvGrpSpPr>
          <p:cNvPr id="173" name="Google Shape;173;p3"/>
          <p:cNvGrpSpPr/>
          <p:nvPr/>
        </p:nvGrpSpPr>
        <p:grpSpPr>
          <a:xfrm>
            <a:off x="-2360366" y="3271308"/>
            <a:ext cx="7418510" cy="3952111"/>
            <a:chOff x="233350" y="949250"/>
            <a:chExt cx="7137300" cy="3802300"/>
          </a:xfrm>
        </p:grpSpPr>
        <p:sp>
          <p:nvSpPr>
            <p:cNvPr id="174" name="Google Shape;174;p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5" name="Google Shape;225;p3"/>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226" name="Google Shape;226;p3"/>
          <p:cNvGrpSpPr/>
          <p:nvPr/>
        </p:nvGrpSpPr>
        <p:grpSpPr>
          <a:xfrm>
            <a:off x="3631984" y="-1145242"/>
            <a:ext cx="7418510" cy="3952111"/>
            <a:chOff x="233350" y="949250"/>
            <a:chExt cx="7137300" cy="3802300"/>
          </a:xfrm>
        </p:grpSpPr>
        <p:sp>
          <p:nvSpPr>
            <p:cNvPr id="227" name="Google Shape;227;p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
          <p:cNvGrpSpPr/>
          <p:nvPr/>
        </p:nvGrpSpPr>
        <p:grpSpPr>
          <a:xfrm>
            <a:off x="862884" y="740708"/>
            <a:ext cx="7418510" cy="3952111"/>
            <a:chOff x="233350" y="949250"/>
            <a:chExt cx="7137300" cy="3802300"/>
          </a:xfrm>
        </p:grpSpPr>
        <p:sp>
          <p:nvSpPr>
            <p:cNvPr id="279" name="Google Shape;279;p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
          <p:cNvSpPr txBox="1"/>
          <p:nvPr>
            <p:ph type="title"/>
          </p:nvPr>
        </p:nvSpPr>
        <p:spPr>
          <a:xfrm>
            <a:off x="1597925" y="2208950"/>
            <a:ext cx="6302400" cy="841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sz="5000">
                <a:solidFill>
                  <a:schemeClr val="lt1"/>
                </a:solidFill>
              </a:defRPr>
            </a:lvl1pPr>
            <a:lvl2pPr lvl="1" algn="ctr">
              <a:spcBef>
                <a:spcPts val="0"/>
              </a:spcBef>
              <a:spcAft>
                <a:spcPts val="0"/>
              </a:spcAft>
              <a:buClr>
                <a:schemeClr val="lt1"/>
              </a:buClr>
              <a:buSzPts val="5000"/>
              <a:buNone/>
              <a:defRPr sz="5000">
                <a:solidFill>
                  <a:schemeClr val="lt1"/>
                </a:solidFill>
              </a:defRPr>
            </a:lvl2pPr>
            <a:lvl3pPr lvl="2" algn="ctr">
              <a:spcBef>
                <a:spcPts val="0"/>
              </a:spcBef>
              <a:spcAft>
                <a:spcPts val="0"/>
              </a:spcAft>
              <a:buClr>
                <a:schemeClr val="lt1"/>
              </a:buClr>
              <a:buSzPts val="5000"/>
              <a:buNone/>
              <a:defRPr sz="5000">
                <a:solidFill>
                  <a:schemeClr val="lt1"/>
                </a:solidFill>
              </a:defRPr>
            </a:lvl3pPr>
            <a:lvl4pPr lvl="3" algn="ctr">
              <a:spcBef>
                <a:spcPts val="0"/>
              </a:spcBef>
              <a:spcAft>
                <a:spcPts val="0"/>
              </a:spcAft>
              <a:buClr>
                <a:schemeClr val="lt1"/>
              </a:buClr>
              <a:buSzPts val="5000"/>
              <a:buNone/>
              <a:defRPr sz="5000">
                <a:solidFill>
                  <a:schemeClr val="lt1"/>
                </a:solidFill>
              </a:defRPr>
            </a:lvl4pPr>
            <a:lvl5pPr lvl="4" algn="ctr">
              <a:spcBef>
                <a:spcPts val="0"/>
              </a:spcBef>
              <a:spcAft>
                <a:spcPts val="0"/>
              </a:spcAft>
              <a:buClr>
                <a:schemeClr val="lt1"/>
              </a:buClr>
              <a:buSzPts val="5000"/>
              <a:buNone/>
              <a:defRPr sz="5000">
                <a:solidFill>
                  <a:schemeClr val="lt1"/>
                </a:solidFill>
              </a:defRPr>
            </a:lvl5pPr>
            <a:lvl6pPr lvl="5" algn="ctr">
              <a:spcBef>
                <a:spcPts val="0"/>
              </a:spcBef>
              <a:spcAft>
                <a:spcPts val="0"/>
              </a:spcAft>
              <a:buClr>
                <a:schemeClr val="lt1"/>
              </a:buClr>
              <a:buSzPts val="5000"/>
              <a:buNone/>
              <a:defRPr sz="5000">
                <a:solidFill>
                  <a:schemeClr val="lt1"/>
                </a:solidFill>
              </a:defRPr>
            </a:lvl6pPr>
            <a:lvl7pPr lvl="6" algn="ctr">
              <a:spcBef>
                <a:spcPts val="0"/>
              </a:spcBef>
              <a:spcAft>
                <a:spcPts val="0"/>
              </a:spcAft>
              <a:buClr>
                <a:schemeClr val="lt1"/>
              </a:buClr>
              <a:buSzPts val="5000"/>
              <a:buNone/>
              <a:defRPr sz="5000">
                <a:solidFill>
                  <a:schemeClr val="lt1"/>
                </a:solidFill>
              </a:defRPr>
            </a:lvl7pPr>
            <a:lvl8pPr lvl="7" algn="ctr">
              <a:spcBef>
                <a:spcPts val="0"/>
              </a:spcBef>
              <a:spcAft>
                <a:spcPts val="0"/>
              </a:spcAft>
              <a:buClr>
                <a:schemeClr val="lt1"/>
              </a:buClr>
              <a:buSzPts val="5000"/>
              <a:buNone/>
              <a:defRPr sz="5000">
                <a:solidFill>
                  <a:schemeClr val="lt1"/>
                </a:solidFill>
              </a:defRPr>
            </a:lvl8pPr>
            <a:lvl9pPr lvl="8" algn="ctr">
              <a:spcBef>
                <a:spcPts val="0"/>
              </a:spcBef>
              <a:spcAft>
                <a:spcPts val="0"/>
              </a:spcAft>
              <a:buClr>
                <a:schemeClr val="lt1"/>
              </a:buClr>
              <a:buSzPts val="5000"/>
              <a:buNone/>
              <a:defRPr sz="5000">
                <a:solidFill>
                  <a:schemeClr val="lt1"/>
                </a:solidFill>
              </a:defRPr>
            </a:lvl9pPr>
          </a:lstStyle>
          <a:p/>
        </p:txBody>
      </p:sp>
      <p:sp>
        <p:nvSpPr>
          <p:cNvPr id="331" name="Google Shape;331;p3"/>
          <p:cNvSpPr txBox="1"/>
          <p:nvPr>
            <p:ph hasCustomPrompt="1" idx="2" type="title"/>
          </p:nvPr>
        </p:nvSpPr>
        <p:spPr>
          <a:xfrm>
            <a:off x="6224725" y="1130000"/>
            <a:ext cx="1184100" cy="89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2" name="Google Shape;332;p3"/>
          <p:cNvSpPr txBox="1"/>
          <p:nvPr>
            <p:ph idx="1" type="subTitle"/>
          </p:nvPr>
        </p:nvSpPr>
        <p:spPr>
          <a:xfrm>
            <a:off x="2152425" y="3270613"/>
            <a:ext cx="4705200" cy="4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565" name="Shape 1565"/>
        <p:cNvGrpSpPr/>
        <p:nvPr/>
      </p:nvGrpSpPr>
      <p:grpSpPr>
        <a:xfrm>
          <a:off x="0" y="0"/>
          <a:ext cx="0" cy="0"/>
          <a:chOff x="0" y="0"/>
          <a:chExt cx="0" cy="0"/>
        </a:xfrm>
      </p:grpSpPr>
      <p:pic>
        <p:nvPicPr>
          <p:cNvPr id="1566" name="Google Shape;1566;p21"/>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567" name="Google Shape;1567;p21"/>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568" name="Google Shape;1568;p21"/>
          <p:cNvPicPr preferRelativeResize="0"/>
          <p:nvPr/>
        </p:nvPicPr>
        <p:blipFill>
          <a:blip r:embed="rId3">
            <a:alphaModFix amt="31000"/>
          </a:blip>
          <a:stretch>
            <a:fillRect/>
          </a:stretch>
        </p:blipFill>
        <p:spPr>
          <a:xfrm>
            <a:off x="5145249" y="0"/>
            <a:ext cx="3998746" cy="2485548"/>
          </a:xfrm>
          <a:prstGeom prst="rect">
            <a:avLst/>
          </a:prstGeom>
          <a:noFill/>
          <a:ln>
            <a:noFill/>
          </a:ln>
        </p:spPr>
      </p:pic>
      <p:grpSp>
        <p:nvGrpSpPr>
          <p:cNvPr id="1569" name="Google Shape;1569;p21"/>
          <p:cNvGrpSpPr/>
          <p:nvPr/>
        </p:nvGrpSpPr>
        <p:grpSpPr>
          <a:xfrm>
            <a:off x="-609700" y="1732239"/>
            <a:ext cx="8976246" cy="2531747"/>
            <a:chOff x="-602821" y="1930575"/>
            <a:chExt cx="8976246" cy="2304312"/>
          </a:xfrm>
        </p:grpSpPr>
        <p:sp>
          <p:nvSpPr>
            <p:cNvPr id="1570" name="Google Shape;1570;p21"/>
            <p:cNvSpPr/>
            <p:nvPr/>
          </p:nvSpPr>
          <p:spPr>
            <a:xfrm>
              <a:off x="-602821" y="1930587"/>
              <a:ext cx="1709100" cy="2304300"/>
            </a:xfrm>
            <a:prstGeom prst="parallelogram">
              <a:avLst>
                <a:gd fmla="val 31339" name="adj"/>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1"/>
            <p:cNvSpPr/>
            <p:nvPr/>
          </p:nvSpPr>
          <p:spPr>
            <a:xfrm>
              <a:off x="499325" y="1930575"/>
              <a:ext cx="7874100" cy="2304300"/>
            </a:xfrm>
            <a:prstGeom prst="parallelogram">
              <a:avLst>
                <a:gd fmla="val 23271" name="adj"/>
              </a:avLst>
            </a:prstGeom>
            <a:gradFill>
              <a:gsLst>
                <a:gs pos="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21"/>
          <p:cNvSpPr txBox="1"/>
          <p:nvPr>
            <p:ph idx="1" type="subTitle"/>
          </p:nvPr>
        </p:nvSpPr>
        <p:spPr>
          <a:xfrm>
            <a:off x="4194775" y="2637963"/>
            <a:ext cx="3368400" cy="105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3" name="Google Shape;1573;p21"/>
          <p:cNvSpPr/>
          <p:nvPr>
            <p:ph idx="2" type="pic"/>
          </p:nvPr>
        </p:nvSpPr>
        <p:spPr>
          <a:xfrm>
            <a:off x="995525" y="1422000"/>
            <a:ext cx="3199200" cy="3152100"/>
          </a:xfrm>
          <a:prstGeom prst="parallelogram">
            <a:avLst>
              <a:gd fmla="val 25000" name="adj"/>
            </a:avLst>
          </a:prstGeom>
          <a:noFill/>
          <a:ln>
            <a:noFill/>
          </a:ln>
        </p:spPr>
      </p:sp>
      <p:sp>
        <p:nvSpPr>
          <p:cNvPr id="1574" name="Google Shape;157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5" name="Google Shape;1575;p21"/>
          <p:cNvSpPr txBox="1"/>
          <p:nvPr>
            <p:ph idx="3" type="subTitle"/>
          </p:nvPr>
        </p:nvSpPr>
        <p:spPr>
          <a:xfrm>
            <a:off x="4194775" y="2303763"/>
            <a:ext cx="33684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solidFill>
                  <a:schemeClr val="accent3"/>
                </a:solidFill>
                <a:latin typeface="Exo"/>
                <a:ea typeface="Exo"/>
                <a:cs typeface="Exo"/>
                <a:sym typeface="Ex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576" name="Shape 1576"/>
        <p:cNvGrpSpPr/>
        <p:nvPr/>
      </p:nvGrpSpPr>
      <p:grpSpPr>
        <a:xfrm>
          <a:off x="0" y="0"/>
          <a:ext cx="0" cy="0"/>
          <a:chOff x="0" y="0"/>
          <a:chExt cx="0" cy="0"/>
        </a:xfrm>
      </p:grpSpPr>
      <p:pic>
        <p:nvPicPr>
          <p:cNvPr id="1577" name="Google Shape;1577;p22"/>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578" name="Google Shape;1578;p22"/>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579" name="Google Shape;1579;p22"/>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1580" name="Google Shape;1580;p22"/>
          <p:cNvSpPr txBox="1"/>
          <p:nvPr>
            <p:ph idx="1" type="subTitle"/>
          </p:nvPr>
        </p:nvSpPr>
        <p:spPr>
          <a:xfrm>
            <a:off x="5442263" y="3187530"/>
            <a:ext cx="2846700" cy="84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1" name="Google Shape;158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82" name="Shape 1582"/>
        <p:cNvGrpSpPr/>
        <p:nvPr/>
      </p:nvGrpSpPr>
      <p:grpSpPr>
        <a:xfrm>
          <a:off x="0" y="0"/>
          <a:ext cx="0" cy="0"/>
          <a:chOff x="0" y="0"/>
          <a:chExt cx="0" cy="0"/>
        </a:xfrm>
      </p:grpSpPr>
      <p:pic>
        <p:nvPicPr>
          <p:cNvPr id="1583" name="Google Shape;1583;p23"/>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584" name="Google Shape;1584;p23"/>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sp>
        <p:nvSpPr>
          <p:cNvPr id="1585" name="Google Shape;158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6" name="Google Shape;1586;p23"/>
          <p:cNvSpPr txBox="1"/>
          <p:nvPr>
            <p:ph idx="1" type="subTitle"/>
          </p:nvPr>
        </p:nvSpPr>
        <p:spPr>
          <a:xfrm>
            <a:off x="720000" y="2760900"/>
            <a:ext cx="2336400" cy="52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4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87" name="Google Shape;1587;p23"/>
          <p:cNvSpPr txBox="1"/>
          <p:nvPr>
            <p:ph idx="2" type="subTitle"/>
          </p:nvPr>
        </p:nvSpPr>
        <p:spPr>
          <a:xfrm>
            <a:off x="720000" y="3210899"/>
            <a:ext cx="2336400" cy="99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8" name="Google Shape;1588;p23"/>
          <p:cNvSpPr txBox="1"/>
          <p:nvPr>
            <p:ph idx="3" type="subTitle"/>
          </p:nvPr>
        </p:nvSpPr>
        <p:spPr>
          <a:xfrm>
            <a:off x="3403800" y="3210899"/>
            <a:ext cx="2336400" cy="99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9" name="Google Shape;1589;p23"/>
          <p:cNvSpPr txBox="1"/>
          <p:nvPr>
            <p:ph idx="4" type="subTitle"/>
          </p:nvPr>
        </p:nvSpPr>
        <p:spPr>
          <a:xfrm>
            <a:off x="6087600" y="3210899"/>
            <a:ext cx="2336400" cy="99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0" name="Google Shape;1590;p23"/>
          <p:cNvSpPr txBox="1"/>
          <p:nvPr>
            <p:ph idx="5" type="subTitle"/>
          </p:nvPr>
        </p:nvSpPr>
        <p:spPr>
          <a:xfrm>
            <a:off x="3403800" y="2760900"/>
            <a:ext cx="2336400" cy="52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4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91" name="Google Shape;1591;p23"/>
          <p:cNvSpPr txBox="1"/>
          <p:nvPr>
            <p:ph idx="6" type="subTitle"/>
          </p:nvPr>
        </p:nvSpPr>
        <p:spPr>
          <a:xfrm>
            <a:off x="6087600" y="2760900"/>
            <a:ext cx="2336400" cy="52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4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1592" name="Google Shape;1592;p23"/>
          <p:cNvPicPr preferRelativeResize="0"/>
          <p:nvPr/>
        </p:nvPicPr>
        <p:blipFill>
          <a:blip r:embed="rId3">
            <a:alphaModFix amt="31000"/>
          </a:blip>
          <a:stretch>
            <a:fillRect/>
          </a:stretch>
        </p:blipFill>
        <p:spPr>
          <a:xfrm>
            <a:off x="5145249" y="0"/>
            <a:ext cx="3998746" cy="248554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593" name="Shape 1593"/>
        <p:cNvGrpSpPr/>
        <p:nvPr/>
      </p:nvGrpSpPr>
      <p:grpSpPr>
        <a:xfrm>
          <a:off x="0" y="0"/>
          <a:ext cx="0" cy="0"/>
          <a:chOff x="0" y="0"/>
          <a:chExt cx="0" cy="0"/>
        </a:xfrm>
      </p:grpSpPr>
      <p:pic>
        <p:nvPicPr>
          <p:cNvPr id="1594" name="Google Shape;1594;p24"/>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595" name="Google Shape;1595;p24"/>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596" name="Google Shape;1596;p24"/>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1597" name="Google Shape;1597;p24"/>
          <p:cNvSpPr txBox="1"/>
          <p:nvPr>
            <p:ph idx="1" type="subTitle"/>
          </p:nvPr>
        </p:nvSpPr>
        <p:spPr>
          <a:xfrm>
            <a:off x="1937100" y="1800075"/>
            <a:ext cx="44349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8" name="Google Shape;1598;p24"/>
          <p:cNvSpPr txBox="1"/>
          <p:nvPr>
            <p:ph idx="2" type="subTitle"/>
          </p:nvPr>
        </p:nvSpPr>
        <p:spPr>
          <a:xfrm>
            <a:off x="1937100" y="2985975"/>
            <a:ext cx="44349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9" name="Google Shape;1599;p24"/>
          <p:cNvSpPr txBox="1"/>
          <p:nvPr>
            <p:ph idx="3" type="subTitle"/>
          </p:nvPr>
        </p:nvSpPr>
        <p:spPr>
          <a:xfrm>
            <a:off x="1937100" y="4171825"/>
            <a:ext cx="44349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i="1" sz="2200">
                <a:latin typeface="Exo"/>
                <a:ea typeface="Exo"/>
                <a:cs typeface="Exo"/>
                <a:sym typeface="Ex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0" name="Google Shape;1600;p24"/>
          <p:cNvSpPr txBox="1"/>
          <p:nvPr>
            <p:ph idx="4" type="subTitle"/>
          </p:nvPr>
        </p:nvSpPr>
        <p:spPr>
          <a:xfrm>
            <a:off x="1937100" y="1417575"/>
            <a:ext cx="4434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1" name="Google Shape;1601;p24"/>
          <p:cNvSpPr txBox="1"/>
          <p:nvPr>
            <p:ph idx="5" type="subTitle"/>
          </p:nvPr>
        </p:nvSpPr>
        <p:spPr>
          <a:xfrm>
            <a:off x="1937100" y="2603406"/>
            <a:ext cx="4434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2" name="Google Shape;1602;p24"/>
          <p:cNvSpPr txBox="1"/>
          <p:nvPr>
            <p:ph idx="6" type="subTitle"/>
          </p:nvPr>
        </p:nvSpPr>
        <p:spPr>
          <a:xfrm>
            <a:off x="1937100" y="3789336"/>
            <a:ext cx="4434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3" name="Google Shape;160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604" name="Shape 1604"/>
        <p:cNvGrpSpPr/>
        <p:nvPr/>
      </p:nvGrpSpPr>
      <p:grpSpPr>
        <a:xfrm>
          <a:off x="0" y="0"/>
          <a:ext cx="0" cy="0"/>
          <a:chOff x="0" y="0"/>
          <a:chExt cx="0" cy="0"/>
        </a:xfrm>
      </p:grpSpPr>
      <p:pic>
        <p:nvPicPr>
          <p:cNvPr id="1605" name="Google Shape;1605;p25"/>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606" name="Google Shape;1606;p25"/>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607" name="Google Shape;1607;p25"/>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1608" name="Google Shape;160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9" name="Google Shape;1609;p25"/>
          <p:cNvSpPr txBox="1"/>
          <p:nvPr>
            <p:ph idx="1" type="subTitle"/>
          </p:nvPr>
        </p:nvSpPr>
        <p:spPr>
          <a:xfrm>
            <a:off x="720011" y="1534975"/>
            <a:ext cx="28671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10" name="Google Shape;1610;p25"/>
          <p:cNvSpPr txBox="1"/>
          <p:nvPr>
            <p:ph idx="2" type="subTitle"/>
          </p:nvPr>
        </p:nvSpPr>
        <p:spPr>
          <a:xfrm>
            <a:off x="720011" y="1984675"/>
            <a:ext cx="28671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1" name="Google Shape;1611;p25"/>
          <p:cNvSpPr txBox="1"/>
          <p:nvPr>
            <p:ph idx="3" type="subTitle"/>
          </p:nvPr>
        </p:nvSpPr>
        <p:spPr>
          <a:xfrm>
            <a:off x="4452539" y="1984675"/>
            <a:ext cx="28671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2" name="Google Shape;1612;p25"/>
          <p:cNvSpPr txBox="1"/>
          <p:nvPr>
            <p:ph idx="4" type="subTitle"/>
          </p:nvPr>
        </p:nvSpPr>
        <p:spPr>
          <a:xfrm>
            <a:off x="720011" y="3622575"/>
            <a:ext cx="28671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3" name="Google Shape;1613;p25"/>
          <p:cNvSpPr txBox="1"/>
          <p:nvPr>
            <p:ph idx="5" type="subTitle"/>
          </p:nvPr>
        </p:nvSpPr>
        <p:spPr>
          <a:xfrm>
            <a:off x="4452539" y="3622575"/>
            <a:ext cx="28671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4" name="Google Shape;1614;p25"/>
          <p:cNvSpPr txBox="1"/>
          <p:nvPr>
            <p:ph idx="6" type="subTitle"/>
          </p:nvPr>
        </p:nvSpPr>
        <p:spPr>
          <a:xfrm>
            <a:off x="720011" y="3172875"/>
            <a:ext cx="28671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15" name="Google Shape;1615;p25"/>
          <p:cNvSpPr txBox="1"/>
          <p:nvPr>
            <p:ph idx="7" type="subTitle"/>
          </p:nvPr>
        </p:nvSpPr>
        <p:spPr>
          <a:xfrm>
            <a:off x="4452536" y="1534975"/>
            <a:ext cx="28671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16" name="Google Shape;1616;p25"/>
          <p:cNvSpPr txBox="1"/>
          <p:nvPr>
            <p:ph idx="8" type="subTitle"/>
          </p:nvPr>
        </p:nvSpPr>
        <p:spPr>
          <a:xfrm>
            <a:off x="4452536" y="3172875"/>
            <a:ext cx="28671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17" name="Shape 1617"/>
        <p:cNvGrpSpPr/>
        <p:nvPr/>
      </p:nvGrpSpPr>
      <p:grpSpPr>
        <a:xfrm>
          <a:off x="0" y="0"/>
          <a:ext cx="0" cy="0"/>
          <a:chOff x="0" y="0"/>
          <a:chExt cx="0" cy="0"/>
        </a:xfrm>
      </p:grpSpPr>
      <p:pic>
        <p:nvPicPr>
          <p:cNvPr id="1618" name="Google Shape;1618;p26"/>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619" name="Google Shape;1619;p26"/>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620" name="Google Shape;1620;p26"/>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1621" name="Google Shape;162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2" name="Google Shape;1622;p26"/>
          <p:cNvSpPr txBox="1"/>
          <p:nvPr>
            <p:ph idx="1" type="subTitle"/>
          </p:nvPr>
        </p:nvSpPr>
        <p:spPr>
          <a:xfrm>
            <a:off x="861101" y="2030560"/>
            <a:ext cx="2051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3" name="Google Shape;1623;p26"/>
          <p:cNvSpPr txBox="1"/>
          <p:nvPr>
            <p:ph idx="2" type="subTitle"/>
          </p:nvPr>
        </p:nvSpPr>
        <p:spPr>
          <a:xfrm>
            <a:off x="3546300" y="2030560"/>
            <a:ext cx="2051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4" name="Google Shape;1624;p26"/>
          <p:cNvSpPr txBox="1"/>
          <p:nvPr>
            <p:ph idx="3" type="subTitle"/>
          </p:nvPr>
        </p:nvSpPr>
        <p:spPr>
          <a:xfrm>
            <a:off x="6235699" y="2030560"/>
            <a:ext cx="2047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5" name="Google Shape;1625;p26"/>
          <p:cNvSpPr txBox="1"/>
          <p:nvPr>
            <p:ph idx="4" type="subTitle"/>
          </p:nvPr>
        </p:nvSpPr>
        <p:spPr>
          <a:xfrm>
            <a:off x="861101" y="3685176"/>
            <a:ext cx="2051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6" name="Google Shape;1626;p26"/>
          <p:cNvSpPr txBox="1"/>
          <p:nvPr>
            <p:ph idx="5" type="subTitle"/>
          </p:nvPr>
        </p:nvSpPr>
        <p:spPr>
          <a:xfrm>
            <a:off x="3546300" y="3685176"/>
            <a:ext cx="2051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7" name="Google Shape;1627;p26"/>
          <p:cNvSpPr txBox="1"/>
          <p:nvPr>
            <p:ph idx="6" type="subTitle"/>
          </p:nvPr>
        </p:nvSpPr>
        <p:spPr>
          <a:xfrm>
            <a:off x="6235699" y="3685176"/>
            <a:ext cx="2047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8" name="Google Shape;1628;p26"/>
          <p:cNvSpPr txBox="1"/>
          <p:nvPr>
            <p:ph idx="7" type="subTitle"/>
          </p:nvPr>
        </p:nvSpPr>
        <p:spPr>
          <a:xfrm>
            <a:off x="861101" y="1548200"/>
            <a:ext cx="2051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29" name="Google Shape;1629;p26"/>
          <p:cNvSpPr txBox="1"/>
          <p:nvPr>
            <p:ph idx="8" type="subTitle"/>
          </p:nvPr>
        </p:nvSpPr>
        <p:spPr>
          <a:xfrm>
            <a:off x="3546300" y="1548200"/>
            <a:ext cx="2051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30" name="Google Shape;1630;p26"/>
          <p:cNvSpPr txBox="1"/>
          <p:nvPr>
            <p:ph idx="9" type="subTitle"/>
          </p:nvPr>
        </p:nvSpPr>
        <p:spPr>
          <a:xfrm>
            <a:off x="6235699" y="1548200"/>
            <a:ext cx="2047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31" name="Google Shape;1631;p26"/>
          <p:cNvSpPr txBox="1"/>
          <p:nvPr>
            <p:ph idx="13" type="subTitle"/>
          </p:nvPr>
        </p:nvSpPr>
        <p:spPr>
          <a:xfrm>
            <a:off x="861101" y="3110375"/>
            <a:ext cx="2051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32" name="Google Shape;1632;p26"/>
          <p:cNvSpPr txBox="1"/>
          <p:nvPr>
            <p:ph idx="14" type="subTitle"/>
          </p:nvPr>
        </p:nvSpPr>
        <p:spPr>
          <a:xfrm>
            <a:off x="3546300" y="3110375"/>
            <a:ext cx="2051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4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33" name="Google Shape;1633;p26"/>
          <p:cNvSpPr txBox="1"/>
          <p:nvPr>
            <p:ph idx="15" type="subTitle"/>
          </p:nvPr>
        </p:nvSpPr>
        <p:spPr>
          <a:xfrm>
            <a:off x="6235699" y="3110375"/>
            <a:ext cx="20472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i="1" sz="2200">
                <a:latin typeface="Exo"/>
                <a:ea typeface="Exo"/>
                <a:cs typeface="Exo"/>
                <a:sym typeface="Ex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gradFill>
          <a:gsLst>
            <a:gs pos="0">
              <a:schemeClr val="accent4"/>
            </a:gs>
            <a:gs pos="0">
              <a:schemeClr val="accent5"/>
            </a:gs>
            <a:gs pos="100000">
              <a:schemeClr val="accent3"/>
            </a:gs>
          </a:gsLst>
          <a:path path="circle">
            <a:fillToRect b="50%" l="50%" r="50%" t="50%"/>
          </a:path>
          <a:tileRect/>
        </a:gradFill>
      </p:bgPr>
    </p:bg>
    <p:spTree>
      <p:nvGrpSpPr>
        <p:cNvPr id="1634" name="Shape 1634"/>
        <p:cNvGrpSpPr/>
        <p:nvPr/>
      </p:nvGrpSpPr>
      <p:grpSpPr>
        <a:xfrm>
          <a:off x="0" y="0"/>
          <a:ext cx="0" cy="0"/>
          <a:chOff x="0" y="0"/>
          <a:chExt cx="0" cy="0"/>
        </a:xfrm>
      </p:grpSpPr>
      <p:pic>
        <p:nvPicPr>
          <p:cNvPr id="1635" name="Google Shape;1635;p27"/>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1636" name="Google Shape;1636;p27"/>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1637" name="Google Shape;1637;p27"/>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sp>
        <p:nvSpPr>
          <p:cNvPr id="1638" name="Google Shape;1638;p27"/>
          <p:cNvSpPr txBox="1"/>
          <p:nvPr>
            <p:ph hasCustomPrompt="1" type="title"/>
          </p:nvPr>
        </p:nvSpPr>
        <p:spPr>
          <a:xfrm>
            <a:off x="1767475" y="600136"/>
            <a:ext cx="49362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39" name="Google Shape;1639;p27"/>
          <p:cNvSpPr txBox="1"/>
          <p:nvPr>
            <p:ph idx="1" type="subTitle"/>
          </p:nvPr>
        </p:nvSpPr>
        <p:spPr>
          <a:xfrm>
            <a:off x="1767475" y="1324641"/>
            <a:ext cx="49362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0" name="Google Shape;1640;p27"/>
          <p:cNvSpPr txBox="1"/>
          <p:nvPr>
            <p:ph hasCustomPrompt="1" idx="2" type="title"/>
          </p:nvPr>
        </p:nvSpPr>
        <p:spPr>
          <a:xfrm>
            <a:off x="2065125" y="1975371"/>
            <a:ext cx="49362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1" name="Google Shape;1641;p27"/>
          <p:cNvSpPr txBox="1"/>
          <p:nvPr>
            <p:ph idx="3" type="subTitle"/>
          </p:nvPr>
        </p:nvSpPr>
        <p:spPr>
          <a:xfrm>
            <a:off x="2065125" y="2699876"/>
            <a:ext cx="49362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2" name="Google Shape;1642;p27"/>
          <p:cNvSpPr txBox="1"/>
          <p:nvPr>
            <p:ph hasCustomPrompt="1" idx="4" type="title"/>
          </p:nvPr>
        </p:nvSpPr>
        <p:spPr>
          <a:xfrm>
            <a:off x="2369925" y="3350619"/>
            <a:ext cx="49362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3" name="Google Shape;1643;p27"/>
          <p:cNvSpPr txBox="1"/>
          <p:nvPr>
            <p:ph idx="5" type="subTitle"/>
          </p:nvPr>
        </p:nvSpPr>
        <p:spPr>
          <a:xfrm>
            <a:off x="2369925" y="4075124"/>
            <a:ext cx="49362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accent4"/>
            </a:gs>
            <a:gs pos="0">
              <a:schemeClr val="accent5"/>
            </a:gs>
            <a:gs pos="100000">
              <a:schemeClr val="accent3"/>
            </a:gs>
          </a:gsLst>
          <a:path path="circle">
            <a:fillToRect b="50%" l="50%" r="50%" t="50%"/>
          </a:path>
          <a:tileRect/>
        </a:gradFill>
      </p:bgPr>
    </p:bg>
    <p:spTree>
      <p:nvGrpSpPr>
        <p:cNvPr id="1644" name="Shape 1644"/>
        <p:cNvGrpSpPr/>
        <p:nvPr/>
      </p:nvGrpSpPr>
      <p:grpSpPr>
        <a:xfrm>
          <a:off x="0" y="0"/>
          <a:ext cx="0" cy="0"/>
          <a:chOff x="0" y="0"/>
          <a:chExt cx="0" cy="0"/>
        </a:xfrm>
      </p:grpSpPr>
      <p:pic>
        <p:nvPicPr>
          <p:cNvPr id="1645" name="Google Shape;1645;p28"/>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1646" name="Google Shape;1646;p28"/>
          <p:cNvPicPr preferRelativeResize="0"/>
          <p:nvPr/>
        </p:nvPicPr>
        <p:blipFill>
          <a:blip r:embed="rId2">
            <a:alphaModFix amt="31000"/>
          </a:blip>
          <a:stretch>
            <a:fillRect/>
          </a:stretch>
        </p:blipFill>
        <p:spPr>
          <a:xfrm>
            <a:off x="5145249" y="0"/>
            <a:ext cx="3998746" cy="2485548"/>
          </a:xfrm>
          <a:prstGeom prst="rect">
            <a:avLst/>
          </a:prstGeom>
          <a:noFill/>
          <a:ln>
            <a:noFill/>
          </a:ln>
        </p:spPr>
      </p:pic>
      <p:grpSp>
        <p:nvGrpSpPr>
          <p:cNvPr id="1647" name="Google Shape;1647;p28"/>
          <p:cNvGrpSpPr/>
          <p:nvPr/>
        </p:nvGrpSpPr>
        <p:grpSpPr>
          <a:xfrm>
            <a:off x="-2360366" y="3271308"/>
            <a:ext cx="7418510" cy="3952111"/>
            <a:chOff x="233350" y="949250"/>
            <a:chExt cx="7137300" cy="3802300"/>
          </a:xfrm>
        </p:grpSpPr>
        <p:sp>
          <p:nvSpPr>
            <p:cNvPr id="1648" name="Google Shape;1648;p2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99" name="Google Shape;1699;p28"/>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pic>
        <p:nvPicPr>
          <p:cNvPr id="1700" name="Google Shape;1700;p28"/>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1701" name="Google Shape;1701;p28"/>
          <p:cNvGrpSpPr/>
          <p:nvPr/>
        </p:nvGrpSpPr>
        <p:grpSpPr>
          <a:xfrm>
            <a:off x="3631984" y="-1145242"/>
            <a:ext cx="7418510" cy="3952111"/>
            <a:chOff x="233350" y="949250"/>
            <a:chExt cx="7137300" cy="3802300"/>
          </a:xfrm>
        </p:grpSpPr>
        <p:sp>
          <p:nvSpPr>
            <p:cNvPr id="1702" name="Google Shape;1702;p2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3" name="Google Shape;1753;p28"/>
          <p:cNvGrpSpPr/>
          <p:nvPr/>
        </p:nvGrpSpPr>
        <p:grpSpPr>
          <a:xfrm>
            <a:off x="862884" y="740708"/>
            <a:ext cx="7418510" cy="3952111"/>
            <a:chOff x="233350" y="949250"/>
            <a:chExt cx="7137300" cy="3802300"/>
          </a:xfrm>
        </p:grpSpPr>
        <p:sp>
          <p:nvSpPr>
            <p:cNvPr id="1754" name="Google Shape;1754;p2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28"/>
          <p:cNvGrpSpPr/>
          <p:nvPr/>
        </p:nvGrpSpPr>
        <p:grpSpPr>
          <a:xfrm>
            <a:off x="-712600" y="1030450"/>
            <a:ext cx="6731026" cy="2333700"/>
            <a:chOff x="-712600" y="1030450"/>
            <a:chExt cx="6731026" cy="2333700"/>
          </a:xfrm>
        </p:grpSpPr>
        <p:grpSp>
          <p:nvGrpSpPr>
            <p:cNvPr id="1806" name="Google Shape;1806;p28"/>
            <p:cNvGrpSpPr/>
            <p:nvPr/>
          </p:nvGrpSpPr>
          <p:grpSpPr>
            <a:xfrm>
              <a:off x="-712600" y="1030463"/>
              <a:ext cx="2091929" cy="2333568"/>
              <a:chOff x="-331600" y="1429425"/>
              <a:chExt cx="1677300" cy="1693200"/>
            </a:xfrm>
          </p:grpSpPr>
          <p:sp>
            <p:nvSpPr>
              <p:cNvPr id="1807" name="Google Shape;1807;p28"/>
              <p:cNvSpPr/>
              <p:nvPr/>
            </p:nvSpPr>
            <p:spPr>
              <a:xfrm>
                <a:off x="-331600" y="2713125"/>
                <a:ext cx="1677300" cy="4095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a:off x="-331600" y="1429425"/>
                <a:ext cx="1677300" cy="4095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a:off x="-331600" y="1838925"/>
                <a:ext cx="1677300" cy="8742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0" name="Google Shape;1810;p28"/>
            <p:cNvSpPr/>
            <p:nvPr/>
          </p:nvSpPr>
          <p:spPr>
            <a:xfrm>
              <a:off x="505326" y="1030450"/>
              <a:ext cx="5513100" cy="2333700"/>
            </a:xfrm>
            <a:prstGeom prst="parallelogram">
              <a:avLst>
                <a:gd fmla="val 26351" name="adj"/>
              </a:avLst>
            </a:prstGeom>
            <a:gradFill>
              <a:gsLst>
                <a:gs pos="0">
                  <a:schemeClr val="lt1"/>
                </a:gs>
                <a:gs pos="5200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1" name="Google Shape;1811;p28"/>
          <p:cNvSpPr txBox="1"/>
          <p:nvPr>
            <p:ph type="ctrTitle"/>
          </p:nvPr>
        </p:nvSpPr>
        <p:spPr>
          <a:xfrm>
            <a:off x="1259425" y="1030438"/>
            <a:ext cx="4284000" cy="9501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2" name="Google Shape;1812;p28"/>
          <p:cNvSpPr txBox="1"/>
          <p:nvPr>
            <p:ph idx="1" type="subTitle"/>
          </p:nvPr>
        </p:nvSpPr>
        <p:spPr>
          <a:xfrm>
            <a:off x="1259425" y="1986400"/>
            <a:ext cx="4293900" cy="13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lgn="ctr">
              <a:lnSpc>
                <a:spcPct val="100000"/>
              </a:lnSpc>
              <a:spcBef>
                <a:spcPts val="0"/>
              </a:spcBef>
              <a:spcAft>
                <a:spcPts val="0"/>
              </a:spcAft>
              <a:buClr>
                <a:schemeClr val="accent3"/>
              </a:buClr>
              <a:buSzPts val="1800"/>
              <a:buNone/>
              <a:defRPr sz="1800">
                <a:solidFill>
                  <a:schemeClr val="accent3"/>
                </a:solidFill>
              </a:defRPr>
            </a:lvl2pPr>
            <a:lvl3pPr lvl="2" rtl="0" algn="ctr">
              <a:lnSpc>
                <a:spcPct val="100000"/>
              </a:lnSpc>
              <a:spcBef>
                <a:spcPts val="0"/>
              </a:spcBef>
              <a:spcAft>
                <a:spcPts val="0"/>
              </a:spcAft>
              <a:buClr>
                <a:schemeClr val="accent3"/>
              </a:buClr>
              <a:buSzPts val="1800"/>
              <a:buNone/>
              <a:defRPr sz="1800">
                <a:solidFill>
                  <a:schemeClr val="accent3"/>
                </a:solidFill>
              </a:defRPr>
            </a:lvl3pPr>
            <a:lvl4pPr lvl="3" rtl="0" algn="ctr">
              <a:lnSpc>
                <a:spcPct val="100000"/>
              </a:lnSpc>
              <a:spcBef>
                <a:spcPts val="0"/>
              </a:spcBef>
              <a:spcAft>
                <a:spcPts val="0"/>
              </a:spcAft>
              <a:buClr>
                <a:schemeClr val="accent3"/>
              </a:buClr>
              <a:buSzPts val="1800"/>
              <a:buNone/>
              <a:defRPr sz="1800">
                <a:solidFill>
                  <a:schemeClr val="accent3"/>
                </a:solidFill>
              </a:defRPr>
            </a:lvl4pPr>
            <a:lvl5pPr lvl="4" rtl="0" algn="ctr">
              <a:lnSpc>
                <a:spcPct val="100000"/>
              </a:lnSpc>
              <a:spcBef>
                <a:spcPts val="0"/>
              </a:spcBef>
              <a:spcAft>
                <a:spcPts val="0"/>
              </a:spcAft>
              <a:buClr>
                <a:schemeClr val="accent3"/>
              </a:buClr>
              <a:buSzPts val="1800"/>
              <a:buNone/>
              <a:defRPr sz="1800">
                <a:solidFill>
                  <a:schemeClr val="accent3"/>
                </a:solidFill>
              </a:defRPr>
            </a:lvl5pPr>
            <a:lvl6pPr lvl="5" rtl="0" algn="ctr">
              <a:lnSpc>
                <a:spcPct val="100000"/>
              </a:lnSpc>
              <a:spcBef>
                <a:spcPts val="0"/>
              </a:spcBef>
              <a:spcAft>
                <a:spcPts val="0"/>
              </a:spcAft>
              <a:buClr>
                <a:schemeClr val="accent3"/>
              </a:buClr>
              <a:buSzPts val="1800"/>
              <a:buNone/>
              <a:defRPr sz="1800">
                <a:solidFill>
                  <a:schemeClr val="accent3"/>
                </a:solidFill>
              </a:defRPr>
            </a:lvl6pPr>
            <a:lvl7pPr lvl="6" rtl="0" algn="ctr">
              <a:lnSpc>
                <a:spcPct val="100000"/>
              </a:lnSpc>
              <a:spcBef>
                <a:spcPts val="0"/>
              </a:spcBef>
              <a:spcAft>
                <a:spcPts val="0"/>
              </a:spcAft>
              <a:buClr>
                <a:schemeClr val="accent3"/>
              </a:buClr>
              <a:buSzPts val="1800"/>
              <a:buNone/>
              <a:defRPr sz="1800">
                <a:solidFill>
                  <a:schemeClr val="accent3"/>
                </a:solidFill>
              </a:defRPr>
            </a:lvl7pPr>
            <a:lvl8pPr lvl="7" rtl="0" algn="ctr">
              <a:lnSpc>
                <a:spcPct val="100000"/>
              </a:lnSpc>
              <a:spcBef>
                <a:spcPts val="0"/>
              </a:spcBef>
              <a:spcAft>
                <a:spcPts val="0"/>
              </a:spcAft>
              <a:buClr>
                <a:schemeClr val="accent3"/>
              </a:buClr>
              <a:buSzPts val="1800"/>
              <a:buNone/>
              <a:defRPr sz="1800">
                <a:solidFill>
                  <a:schemeClr val="accent3"/>
                </a:solidFill>
              </a:defRPr>
            </a:lvl8pPr>
            <a:lvl9pPr lvl="8" rtl="0" algn="ctr">
              <a:lnSpc>
                <a:spcPct val="100000"/>
              </a:lnSpc>
              <a:spcBef>
                <a:spcPts val="0"/>
              </a:spcBef>
              <a:spcAft>
                <a:spcPts val="0"/>
              </a:spcAft>
              <a:buClr>
                <a:schemeClr val="accent3"/>
              </a:buClr>
              <a:buSzPts val="1800"/>
              <a:buNone/>
              <a:defRPr sz="1800">
                <a:solidFill>
                  <a:schemeClr val="accent3"/>
                </a:solidFill>
              </a:defRPr>
            </a:lvl9pPr>
          </a:lstStyle>
          <a:p/>
        </p:txBody>
      </p:sp>
      <p:sp>
        <p:nvSpPr>
          <p:cNvPr id="1813" name="Google Shape;1813;p28"/>
          <p:cNvSpPr/>
          <p:nvPr/>
        </p:nvSpPr>
        <p:spPr>
          <a:xfrm>
            <a:off x="644925" y="3569075"/>
            <a:ext cx="5693100" cy="609600"/>
          </a:xfrm>
          <a:prstGeom prst="parallelogram">
            <a:avLst>
              <a:gd fmla="val 26351" name="adj"/>
            </a:avLst>
          </a:pr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200">
                <a:solidFill>
                  <a:schemeClr val="lt1"/>
                </a:solidFill>
                <a:latin typeface="Lato"/>
                <a:ea typeface="Lato"/>
                <a:cs typeface="Lato"/>
                <a:sym typeface="Lato"/>
              </a:rPr>
              <a:t>CREDITS: This presentation template was created by </a:t>
            </a:r>
            <a:r>
              <a:rPr b="1" lang="en" sz="1200">
                <a:solidFill>
                  <a:schemeClr val="lt1"/>
                </a:solidFill>
                <a:uFill>
                  <a:noFill/>
                </a:uFill>
                <a:latin typeface="Lato"/>
                <a:ea typeface="Lato"/>
                <a:cs typeface="Lato"/>
                <a:sym typeface="Lato"/>
                <a:hlinkClick r:id="rId4">
                  <a:extLst>
                    <a:ext uri="{A12FA001-AC4F-418D-AE19-62706E023703}">
                      <ahyp:hlinkClr val="tx"/>
                    </a:ext>
                  </a:extLst>
                </a:hlinkClick>
              </a:rPr>
              <a:t>Slidesgo</a:t>
            </a:r>
            <a:r>
              <a:rPr lang="en" sz="1200">
                <a:solidFill>
                  <a:schemeClr val="lt1"/>
                </a:solidFill>
                <a:latin typeface="Lato"/>
                <a:ea typeface="Lato"/>
                <a:cs typeface="Lato"/>
                <a:sym typeface="Lato"/>
              </a:rPr>
              <a:t>, and includes icons by </a:t>
            </a:r>
            <a:r>
              <a:rPr b="1" lang="en" sz="1200">
                <a:solidFill>
                  <a:schemeClr val="lt1"/>
                </a:solidFill>
                <a:uFill>
                  <a:noFill/>
                </a:uFill>
                <a:latin typeface="Lato"/>
                <a:ea typeface="Lato"/>
                <a:cs typeface="Lato"/>
                <a:sym typeface="Lato"/>
                <a:hlinkClick r:id="rId5">
                  <a:extLst>
                    <a:ext uri="{A12FA001-AC4F-418D-AE19-62706E023703}">
                      <ahyp:hlinkClr val="tx"/>
                    </a:ext>
                  </a:extLst>
                </a:hlinkClick>
              </a:rPr>
              <a:t>Flaticon</a:t>
            </a:r>
            <a:r>
              <a:rPr b="1" lang="en" sz="1200">
                <a:solidFill>
                  <a:schemeClr val="lt1"/>
                </a:solidFill>
                <a:latin typeface="Lato"/>
                <a:ea typeface="Lato"/>
                <a:cs typeface="Lato"/>
                <a:sym typeface="Lato"/>
              </a:rPr>
              <a:t> </a:t>
            </a:r>
            <a:r>
              <a:rPr lang="en" sz="1200">
                <a:solidFill>
                  <a:schemeClr val="lt1"/>
                </a:solidFill>
                <a:latin typeface="Lato"/>
                <a:ea typeface="Lato"/>
                <a:cs typeface="Lato"/>
                <a:sym typeface="Lato"/>
              </a:rPr>
              <a:t>and infographics &amp; images by </a:t>
            </a:r>
            <a:r>
              <a:rPr b="1" lang="en" sz="1200">
                <a:solidFill>
                  <a:schemeClr val="lt1"/>
                </a:solidFill>
                <a:uFill>
                  <a:noFill/>
                </a:uFill>
                <a:latin typeface="Lato"/>
                <a:ea typeface="Lato"/>
                <a:cs typeface="Lato"/>
                <a:sym typeface="Lato"/>
                <a:hlinkClick r:id="rId6">
                  <a:extLst>
                    <a:ext uri="{A12FA001-AC4F-418D-AE19-62706E023703}">
                      <ahyp:hlinkClr val="tx"/>
                    </a:ext>
                  </a:extLst>
                </a:hlinkClick>
              </a:rPr>
              <a:t>Freepik</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14" name="Shape 1814"/>
        <p:cNvGrpSpPr/>
        <p:nvPr/>
      </p:nvGrpSpPr>
      <p:grpSpPr>
        <a:xfrm>
          <a:off x="0" y="0"/>
          <a:ext cx="0" cy="0"/>
          <a:chOff x="0" y="0"/>
          <a:chExt cx="0" cy="0"/>
        </a:xfrm>
      </p:grpSpPr>
      <p:pic>
        <p:nvPicPr>
          <p:cNvPr id="1815" name="Google Shape;1815;p29"/>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1816" name="Google Shape;1816;p29"/>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1817" name="Google Shape;1817;p29"/>
          <p:cNvPicPr preferRelativeResize="0"/>
          <p:nvPr/>
        </p:nvPicPr>
        <p:blipFill>
          <a:blip r:embed="rId3">
            <a:alphaModFix amt="31000"/>
          </a:blip>
          <a:stretch>
            <a:fillRect/>
          </a:stretch>
        </p:blipFill>
        <p:spPr>
          <a:xfrm>
            <a:off x="5145249" y="0"/>
            <a:ext cx="3998746" cy="2485548"/>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4"/>
            </a:gs>
            <a:gs pos="0">
              <a:schemeClr val="accent5"/>
            </a:gs>
            <a:gs pos="100000">
              <a:schemeClr val="accent3"/>
            </a:gs>
          </a:gsLst>
          <a:path path="circle">
            <a:fillToRect b="50%" l="50%" r="50%" t="50%"/>
          </a:path>
          <a:tileRect/>
        </a:gradFill>
      </p:bgPr>
    </p:bg>
    <p:spTree>
      <p:nvGrpSpPr>
        <p:cNvPr id="1818" name="Shape 1818"/>
        <p:cNvGrpSpPr/>
        <p:nvPr/>
      </p:nvGrpSpPr>
      <p:grpSpPr>
        <a:xfrm>
          <a:off x="0" y="0"/>
          <a:ext cx="0" cy="0"/>
          <a:chOff x="0" y="0"/>
          <a:chExt cx="0" cy="0"/>
        </a:xfrm>
      </p:grpSpPr>
      <p:pic>
        <p:nvPicPr>
          <p:cNvPr id="1819" name="Google Shape;1819;p30"/>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1820" name="Google Shape;1820;p30"/>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1821" name="Google Shape;1821;p30"/>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1822" name="Google Shape;1822;p30"/>
          <p:cNvGrpSpPr/>
          <p:nvPr/>
        </p:nvGrpSpPr>
        <p:grpSpPr>
          <a:xfrm>
            <a:off x="4306859" y="3271308"/>
            <a:ext cx="7418510" cy="3952111"/>
            <a:chOff x="233350" y="949250"/>
            <a:chExt cx="7137300" cy="3802300"/>
          </a:xfrm>
        </p:grpSpPr>
        <p:sp>
          <p:nvSpPr>
            <p:cNvPr id="1823" name="Google Shape;1823;p3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74" name="Google Shape;1874;p30"/>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1875" name="Google Shape;1875;p30"/>
          <p:cNvGrpSpPr/>
          <p:nvPr/>
        </p:nvGrpSpPr>
        <p:grpSpPr>
          <a:xfrm>
            <a:off x="-1177041" y="-1145242"/>
            <a:ext cx="7418510" cy="3952111"/>
            <a:chOff x="233350" y="949250"/>
            <a:chExt cx="7137300" cy="3802300"/>
          </a:xfrm>
        </p:grpSpPr>
        <p:sp>
          <p:nvSpPr>
            <p:cNvPr id="1876" name="Google Shape;1876;p3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30"/>
          <p:cNvGrpSpPr/>
          <p:nvPr/>
        </p:nvGrpSpPr>
        <p:grpSpPr>
          <a:xfrm>
            <a:off x="862884" y="740708"/>
            <a:ext cx="7418510" cy="3952111"/>
            <a:chOff x="233350" y="949250"/>
            <a:chExt cx="7137300" cy="3802300"/>
          </a:xfrm>
        </p:grpSpPr>
        <p:sp>
          <p:nvSpPr>
            <p:cNvPr id="1928" name="Google Shape;1928;p3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3" name="Shape 333"/>
        <p:cNvGrpSpPr/>
        <p:nvPr/>
      </p:nvGrpSpPr>
      <p:grpSpPr>
        <a:xfrm>
          <a:off x="0" y="0"/>
          <a:ext cx="0" cy="0"/>
          <a:chOff x="0" y="0"/>
          <a:chExt cx="0" cy="0"/>
        </a:xfrm>
      </p:grpSpPr>
      <p:pic>
        <p:nvPicPr>
          <p:cNvPr id="334" name="Google Shape;334;p4"/>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335" name="Google Shape;335;p4"/>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336" name="Google Shape;336;p4"/>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337" name="Google Shape;3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solidFill>
                  <a:schemeClr val="lt2"/>
                </a:solidFill>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338" name="Google Shape;338;p4"/>
          <p:cNvSpPr txBox="1"/>
          <p:nvPr>
            <p:ph idx="1" type="body"/>
          </p:nvPr>
        </p:nvSpPr>
        <p:spPr>
          <a:xfrm>
            <a:off x="720000" y="1303775"/>
            <a:ext cx="7704000" cy="326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9" name="Shape 339"/>
        <p:cNvGrpSpPr/>
        <p:nvPr/>
      </p:nvGrpSpPr>
      <p:grpSpPr>
        <a:xfrm>
          <a:off x="0" y="0"/>
          <a:ext cx="0" cy="0"/>
          <a:chOff x="0" y="0"/>
          <a:chExt cx="0" cy="0"/>
        </a:xfrm>
      </p:grpSpPr>
      <p:pic>
        <p:nvPicPr>
          <p:cNvPr id="340" name="Google Shape;340;p5"/>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pic>
        <p:nvPicPr>
          <p:cNvPr id="341" name="Google Shape;341;p5"/>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342" name="Google Shape;342;p5"/>
          <p:cNvPicPr preferRelativeResize="0"/>
          <p:nvPr/>
        </p:nvPicPr>
        <p:blipFill>
          <a:blip r:embed="rId3">
            <a:alphaModFix amt="31000"/>
          </a:blip>
          <a:stretch>
            <a:fillRect/>
          </a:stretch>
        </p:blipFill>
        <p:spPr>
          <a:xfrm>
            <a:off x="5145249" y="0"/>
            <a:ext cx="3998746" cy="2485548"/>
          </a:xfrm>
          <a:prstGeom prst="rect">
            <a:avLst/>
          </a:prstGeom>
          <a:noFill/>
          <a:ln>
            <a:noFill/>
          </a:ln>
        </p:spPr>
      </p:pic>
      <p:sp>
        <p:nvSpPr>
          <p:cNvPr id="343" name="Google Shape;343;p5"/>
          <p:cNvSpPr txBox="1"/>
          <p:nvPr>
            <p:ph idx="1" type="subTitle"/>
          </p:nvPr>
        </p:nvSpPr>
        <p:spPr>
          <a:xfrm>
            <a:off x="719988" y="2811634"/>
            <a:ext cx="2589300" cy="479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b="1" i="1" sz="2400">
                <a:latin typeface="Exo"/>
                <a:ea typeface="Exo"/>
                <a:cs typeface="Exo"/>
                <a:sym typeface="Exo"/>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4" name="Google Shape;344;p5"/>
          <p:cNvSpPr txBox="1"/>
          <p:nvPr>
            <p:ph idx="2" type="subTitle"/>
          </p:nvPr>
        </p:nvSpPr>
        <p:spPr>
          <a:xfrm>
            <a:off x="4374863" y="2811634"/>
            <a:ext cx="2589300" cy="47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i="1" sz="2400">
                <a:latin typeface="Exo"/>
                <a:ea typeface="Exo"/>
                <a:cs typeface="Exo"/>
                <a:sym typeface="Exo"/>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5" name="Google Shape;345;p5"/>
          <p:cNvSpPr txBox="1"/>
          <p:nvPr>
            <p:ph idx="3" type="subTitle"/>
          </p:nvPr>
        </p:nvSpPr>
        <p:spPr>
          <a:xfrm>
            <a:off x="719988" y="3306959"/>
            <a:ext cx="2589300" cy="10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5"/>
          <p:cNvSpPr txBox="1"/>
          <p:nvPr>
            <p:ph idx="4" type="subTitle"/>
          </p:nvPr>
        </p:nvSpPr>
        <p:spPr>
          <a:xfrm>
            <a:off x="4374863" y="3306959"/>
            <a:ext cx="2589300" cy="10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8" name="Shape 348"/>
        <p:cNvGrpSpPr/>
        <p:nvPr/>
      </p:nvGrpSpPr>
      <p:grpSpPr>
        <a:xfrm>
          <a:off x="0" y="0"/>
          <a:ext cx="0" cy="0"/>
          <a:chOff x="0" y="0"/>
          <a:chExt cx="0" cy="0"/>
        </a:xfrm>
      </p:grpSpPr>
      <p:pic>
        <p:nvPicPr>
          <p:cNvPr id="349" name="Google Shape;349;p6"/>
          <p:cNvPicPr preferRelativeResize="0"/>
          <p:nvPr/>
        </p:nvPicPr>
        <p:blipFill rotWithShape="1">
          <a:blip r:embed="rId2">
            <a:alphaModFix/>
          </a:blip>
          <a:srcRect b="2921" l="0" r="0" t="12633"/>
          <a:stretch/>
        </p:blipFill>
        <p:spPr>
          <a:xfrm>
            <a:off x="0" y="0"/>
            <a:ext cx="9144000" cy="5143500"/>
          </a:xfrm>
          <a:prstGeom prst="rect">
            <a:avLst/>
          </a:prstGeom>
          <a:noFill/>
          <a:ln>
            <a:noFill/>
          </a:ln>
        </p:spPr>
      </p:pic>
      <p:sp>
        <p:nvSpPr>
          <p:cNvPr id="350" name="Google Shape;35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51" name="Google Shape;351;p6"/>
          <p:cNvPicPr preferRelativeResize="0"/>
          <p:nvPr/>
        </p:nvPicPr>
        <p:blipFill>
          <a:blip r:embed="rId3">
            <a:alphaModFix amt="18000"/>
          </a:blip>
          <a:stretch>
            <a:fillRect/>
          </a:stretch>
        </p:blipFill>
        <p:spPr>
          <a:xfrm rot="10800000">
            <a:off x="-1" y="2657950"/>
            <a:ext cx="3998746" cy="2485548"/>
          </a:xfrm>
          <a:prstGeom prst="rect">
            <a:avLst/>
          </a:prstGeom>
          <a:noFill/>
          <a:ln>
            <a:noFill/>
          </a:ln>
        </p:spPr>
      </p:pic>
      <p:pic>
        <p:nvPicPr>
          <p:cNvPr id="352" name="Google Shape;352;p6"/>
          <p:cNvPicPr preferRelativeResize="0"/>
          <p:nvPr/>
        </p:nvPicPr>
        <p:blipFill>
          <a:blip r:embed="rId3">
            <a:alphaModFix amt="31000"/>
          </a:blip>
          <a:stretch>
            <a:fillRect/>
          </a:stretch>
        </p:blipFill>
        <p:spPr>
          <a:xfrm>
            <a:off x="5145249" y="0"/>
            <a:ext cx="3998746" cy="24855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3" name="Shape 353"/>
        <p:cNvGrpSpPr/>
        <p:nvPr/>
      </p:nvGrpSpPr>
      <p:grpSpPr>
        <a:xfrm>
          <a:off x="0" y="0"/>
          <a:ext cx="0" cy="0"/>
          <a:chOff x="0" y="0"/>
          <a:chExt cx="0" cy="0"/>
        </a:xfrm>
      </p:grpSpPr>
      <p:pic>
        <p:nvPicPr>
          <p:cNvPr id="354" name="Google Shape;354;p7"/>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355" name="Google Shape;355;p7"/>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356" name="Google Shape;356;p7"/>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357" name="Google Shape;357;p7"/>
          <p:cNvGrpSpPr/>
          <p:nvPr/>
        </p:nvGrpSpPr>
        <p:grpSpPr>
          <a:xfrm>
            <a:off x="-611175" y="1522150"/>
            <a:ext cx="8349702" cy="3066025"/>
            <a:chOff x="-266075" y="1645875"/>
            <a:chExt cx="8349702" cy="3066025"/>
          </a:xfrm>
        </p:grpSpPr>
        <p:sp>
          <p:nvSpPr>
            <p:cNvPr id="358" name="Google Shape;358;p7"/>
            <p:cNvSpPr/>
            <p:nvPr/>
          </p:nvSpPr>
          <p:spPr>
            <a:xfrm>
              <a:off x="-266075" y="1645875"/>
              <a:ext cx="1498500" cy="30660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499327" y="1645900"/>
              <a:ext cx="7584300" cy="3066000"/>
            </a:xfrm>
            <a:prstGeom prst="parallelogram">
              <a:avLst>
                <a:gd fmla="val 23271" name="adj"/>
              </a:avLst>
            </a:prstGeom>
            <a:gradFill>
              <a:gsLst>
                <a:gs pos="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7"/>
          <p:cNvSpPr txBox="1"/>
          <p:nvPr>
            <p:ph idx="1" type="subTitle"/>
          </p:nvPr>
        </p:nvSpPr>
        <p:spPr>
          <a:xfrm>
            <a:off x="1049200" y="1825350"/>
            <a:ext cx="3601200" cy="225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95959"/>
              </a:buClr>
              <a:buSzPts val="1000"/>
              <a:buFont typeface="Anaheim"/>
              <a:buChar char="●"/>
              <a:defRPr>
                <a:solidFill>
                  <a:schemeClr val="dk1"/>
                </a:solidFill>
              </a:defRPr>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61" name="Google Shape;361;p7"/>
          <p:cNvSpPr/>
          <p:nvPr>
            <p:ph idx="2" type="pic"/>
          </p:nvPr>
        </p:nvSpPr>
        <p:spPr>
          <a:xfrm>
            <a:off x="4827709" y="1522200"/>
            <a:ext cx="3601200" cy="2859900"/>
          </a:xfrm>
          <a:prstGeom prst="parallelogram">
            <a:avLst>
              <a:gd fmla="val 25000" name="adj"/>
            </a:avLst>
          </a:prstGeom>
          <a:noFill/>
          <a:ln>
            <a:noFill/>
          </a:ln>
        </p:spPr>
      </p:sp>
      <p:sp>
        <p:nvSpPr>
          <p:cNvPr id="362" name="Google Shape;362;p7"/>
          <p:cNvSpPr txBox="1"/>
          <p:nvPr>
            <p:ph type="title"/>
          </p:nvPr>
        </p:nvSpPr>
        <p:spPr>
          <a:xfrm>
            <a:off x="1049200" y="706100"/>
            <a:ext cx="5370000" cy="761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4"/>
            </a:gs>
            <a:gs pos="0">
              <a:schemeClr val="accent5"/>
            </a:gs>
            <a:gs pos="100000">
              <a:schemeClr val="accent3"/>
            </a:gs>
          </a:gsLst>
          <a:path path="circle">
            <a:fillToRect b="50%" l="50%" r="50%" t="50%"/>
          </a:path>
          <a:tileRect/>
        </a:gradFill>
      </p:bgPr>
    </p:bg>
    <p:spTree>
      <p:nvGrpSpPr>
        <p:cNvPr id="363" name="Shape 363"/>
        <p:cNvGrpSpPr/>
        <p:nvPr/>
      </p:nvGrpSpPr>
      <p:grpSpPr>
        <a:xfrm>
          <a:off x="0" y="0"/>
          <a:ext cx="0" cy="0"/>
          <a:chOff x="0" y="0"/>
          <a:chExt cx="0" cy="0"/>
        </a:xfrm>
      </p:grpSpPr>
      <p:grpSp>
        <p:nvGrpSpPr>
          <p:cNvPr id="364" name="Google Shape;364;p8"/>
          <p:cNvGrpSpPr/>
          <p:nvPr/>
        </p:nvGrpSpPr>
        <p:grpSpPr>
          <a:xfrm>
            <a:off x="2776259" y="3271308"/>
            <a:ext cx="7418510" cy="3952111"/>
            <a:chOff x="233350" y="949250"/>
            <a:chExt cx="7137300" cy="3802300"/>
          </a:xfrm>
        </p:grpSpPr>
        <p:sp>
          <p:nvSpPr>
            <p:cNvPr id="365" name="Google Shape;365;p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8"/>
          <p:cNvGrpSpPr/>
          <p:nvPr/>
        </p:nvGrpSpPr>
        <p:grpSpPr>
          <a:xfrm>
            <a:off x="862884" y="740708"/>
            <a:ext cx="7418510" cy="3952111"/>
            <a:chOff x="233350" y="949250"/>
            <a:chExt cx="7137300" cy="3802300"/>
          </a:xfrm>
        </p:grpSpPr>
        <p:sp>
          <p:nvSpPr>
            <p:cNvPr id="417" name="Google Shape;417;p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000FDD">
                    <a:alpha val="69019"/>
                  </a:srgbClr>
                </a:gs>
                <a:gs pos="11000">
                  <a:srgbClr val="2532E7">
                    <a:alpha val="68627"/>
                  </a:srgbClr>
                </a:gs>
                <a:gs pos="100000">
                  <a:srgbClr val="000655">
                    <a:alpha val="64313"/>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8" name="Google Shape;468;p8"/>
          <p:cNvPicPr preferRelativeResize="0"/>
          <p:nvPr/>
        </p:nvPicPr>
        <p:blipFill>
          <a:blip r:embed="rId2">
            <a:alphaModFix amt="31000"/>
          </a:blip>
          <a:stretch>
            <a:fillRect/>
          </a:stretch>
        </p:blipFill>
        <p:spPr>
          <a:xfrm>
            <a:off x="5145249" y="0"/>
            <a:ext cx="3998746" cy="2485548"/>
          </a:xfrm>
          <a:prstGeom prst="rect">
            <a:avLst/>
          </a:prstGeom>
          <a:noFill/>
          <a:ln>
            <a:noFill/>
          </a:ln>
        </p:spPr>
      </p:pic>
      <p:grpSp>
        <p:nvGrpSpPr>
          <p:cNvPr id="469" name="Google Shape;469;p8"/>
          <p:cNvGrpSpPr/>
          <p:nvPr/>
        </p:nvGrpSpPr>
        <p:grpSpPr>
          <a:xfrm>
            <a:off x="-825716" y="-1145242"/>
            <a:ext cx="7418510" cy="3952111"/>
            <a:chOff x="233350" y="949250"/>
            <a:chExt cx="7137300" cy="3802300"/>
          </a:xfrm>
        </p:grpSpPr>
        <p:sp>
          <p:nvSpPr>
            <p:cNvPr id="470" name="Google Shape;470;p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 name="Google Shape;521;p8"/>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sp>
        <p:nvSpPr>
          <p:cNvPr id="522" name="Google Shape;522;p8"/>
          <p:cNvSpPr/>
          <p:nvPr>
            <p:ph idx="2" type="pic"/>
          </p:nvPr>
        </p:nvSpPr>
        <p:spPr>
          <a:xfrm>
            <a:off x="4578600" y="282875"/>
            <a:ext cx="4565400" cy="4860600"/>
          </a:xfrm>
          <a:prstGeom prst="rect">
            <a:avLst/>
          </a:prstGeom>
          <a:noFill/>
          <a:ln>
            <a:noFill/>
          </a:ln>
        </p:spPr>
      </p:sp>
      <p:pic>
        <p:nvPicPr>
          <p:cNvPr id="523" name="Google Shape;523;p8"/>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grpSp>
        <p:nvGrpSpPr>
          <p:cNvPr id="524" name="Google Shape;524;p8"/>
          <p:cNvGrpSpPr/>
          <p:nvPr/>
        </p:nvGrpSpPr>
        <p:grpSpPr>
          <a:xfrm>
            <a:off x="-915875" y="1130225"/>
            <a:ext cx="8246275" cy="2180700"/>
            <a:chOff x="-915875" y="1130225"/>
            <a:chExt cx="8246275" cy="2180700"/>
          </a:xfrm>
        </p:grpSpPr>
        <p:sp>
          <p:nvSpPr>
            <p:cNvPr id="525" name="Google Shape;525;p8"/>
            <p:cNvSpPr/>
            <p:nvPr/>
          </p:nvSpPr>
          <p:spPr>
            <a:xfrm>
              <a:off x="-915875" y="1130225"/>
              <a:ext cx="3172500" cy="2180700"/>
            </a:xfrm>
            <a:prstGeom prst="parallelogram">
              <a:avLst>
                <a:gd fmla="val 25869" name="adj"/>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1452800" y="1130225"/>
              <a:ext cx="5877600" cy="2180700"/>
            </a:xfrm>
            <a:prstGeom prst="parallelogram">
              <a:avLst>
                <a:gd fmla="val 26351" name="adj"/>
              </a:avLst>
            </a:prstGeom>
            <a:gradFill>
              <a:gsLst>
                <a:gs pos="0">
                  <a:schemeClr val="lt1"/>
                </a:gs>
                <a:gs pos="50000">
                  <a:schemeClr val="accent2"/>
                </a:gs>
                <a:gs pos="100000">
                  <a:srgbClr val="E7E7E7">
                    <a:alpha val="63137"/>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8"/>
          <p:cNvSpPr txBox="1"/>
          <p:nvPr>
            <p:ph type="title"/>
          </p:nvPr>
        </p:nvSpPr>
        <p:spPr>
          <a:xfrm>
            <a:off x="1976325" y="1130225"/>
            <a:ext cx="5038500" cy="21807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solidFill>
                  <a:schemeClr val="accent3"/>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8" name="Shape 528"/>
        <p:cNvGrpSpPr/>
        <p:nvPr/>
      </p:nvGrpSpPr>
      <p:grpSpPr>
        <a:xfrm>
          <a:off x="0" y="0"/>
          <a:ext cx="0" cy="0"/>
          <a:chOff x="0" y="0"/>
          <a:chExt cx="0" cy="0"/>
        </a:xfrm>
      </p:grpSpPr>
      <p:pic>
        <p:nvPicPr>
          <p:cNvPr id="529" name="Google Shape;529;p9"/>
          <p:cNvPicPr preferRelativeResize="0"/>
          <p:nvPr/>
        </p:nvPicPr>
        <p:blipFill>
          <a:blip r:embed="rId2">
            <a:alphaModFix amt="18000"/>
          </a:blip>
          <a:stretch>
            <a:fillRect/>
          </a:stretch>
        </p:blipFill>
        <p:spPr>
          <a:xfrm rot="10800000">
            <a:off x="-1" y="2657950"/>
            <a:ext cx="3998746" cy="2485548"/>
          </a:xfrm>
          <a:prstGeom prst="rect">
            <a:avLst/>
          </a:prstGeom>
          <a:noFill/>
          <a:ln>
            <a:noFill/>
          </a:ln>
        </p:spPr>
      </p:pic>
      <p:pic>
        <p:nvPicPr>
          <p:cNvPr id="530" name="Google Shape;530;p9"/>
          <p:cNvPicPr preferRelativeResize="0"/>
          <p:nvPr/>
        </p:nvPicPr>
        <p:blipFill>
          <a:blip r:embed="rId2">
            <a:alphaModFix amt="31000"/>
          </a:blip>
          <a:stretch>
            <a:fillRect/>
          </a:stretch>
        </p:blipFill>
        <p:spPr>
          <a:xfrm>
            <a:off x="5145249" y="0"/>
            <a:ext cx="3998746" cy="2485548"/>
          </a:xfrm>
          <a:prstGeom prst="rect">
            <a:avLst/>
          </a:prstGeom>
          <a:noFill/>
          <a:ln>
            <a:noFill/>
          </a:ln>
        </p:spPr>
      </p:pic>
      <p:pic>
        <p:nvPicPr>
          <p:cNvPr id="531" name="Google Shape;531;p9"/>
          <p:cNvPicPr preferRelativeResize="0"/>
          <p:nvPr/>
        </p:nvPicPr>
        <p:blipFill rotWithShape="1">
          <a:blip r:embed="rId3">
            <a:alphaModFix/>
          </a:blip>
          <a:srcRect b="2921" l="0" r="0" t="12633"/>
          <a:stretch/>
        </p:blipFill>
        <p:spPr>
          <a:xfrm>
            <a:off x="0" y="0"/>
            <a:ext cx="9144000" cy="5143500"/>
          </a:xfrm>
          <a:prstGeom prst="rect">
            <a:avLst/>
          </a:prstGeom>
          <a:noFill/>
          <a:ln>
            <a:noFill/>
          </a:ln>
        </p:spPr>
      </p:pic>
      <p:grpSp>
        <p:nvGrpSpPr>
          <p:cNvPr id="532" name="Google Shape;532;p9"/>
          <p:cNvGrpSpPr/>
          <p:nvPr/>
        </p:nvGrpSpPr>
        <p:grpSpPr>
          <a:xfrm>
            <a:off x="-1114975" y="973925"/>
            <a:ext cx="9340500" cy="2473299"/>
            <a:chOff x="-1114975" y="1261041"/>
            <a:chExt cx="9340500" cy="2621409"/>
          </a:xfrm>
        </p:grpSpPr>
        <p:sp>
          <p:nvSpPr>
            <p:cNvPr id="533" name="Google Shape;533;p9"/>
            <p:cNvSpPr/>
            <p:nvPr/>
          </p:nvSpPr>
          <p:spPr>
            <a:xfrm>
              <a:off x="-1114975" y="1261050"/>
              <a:ext cx="2395800" cy="26214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499325" y="1261041"/>
              <a:ext cx="7726200" cy="2621400"/>
            </a:xfrm>
            <a:prstGeom prst="parallelogram">
              <a:avLst>
                <a:gd fmla="val 23271" name="adj"/>
              </a:avLst>
            </a:prstGeom>
            <a:gradFill>
              <a:gsLst>
                <a:gs pos="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9"/>
          <p:cNvSpPr txBox="1"/>
          <p:nvPr>
            <p:ph idx="1" type="subTitle"/>
          </p:nvPr>
        </p:nvSpPr>
        <p:spPr>
          <a:xfrm>
            <a:off x="2195425" y="3538339"/>
            <a:ext cx="4753200" cy="55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6" name="Google Shape;536;p9"/>
          <p:cNvSpPr txBox="1"/>
          <p:nvPr>
            <p:ph type="title"/>
          </p:nvPr>
        </p:nvSpPr>
        <p:spPr>
          <a:xfrm>
            <a:off x="2195363" y="1314775"/>
            <a:ext cx="4753200" cy="179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10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537" name="Shape 537"/>
        <p:cNvGrpSpPr/>
        <p:nvPr/>
      </p:nvGrpSpPr>
      <p:grpSpPr>
        <a:xfrm>
          <a:off x="0" y="0"/>
          <a:ext cx="0" cy="0"/>
          <a:chOff x="0" y="0"/>
          <a:chExt cx="0" cy="0"/>
        </a:xfrm>
      </p:grpSpPr>
      <p:sp>
        <p:nvSpPr>
          <p:cNvPr id="538" name="Google Shape;538;p10"/>
          <p:cNvSpPr/>
          <p:nvPr/>
        </p:nvSpPr>
        <p:spPr>
          <a:xfrm>
            <a:off x="0" y="3137675"/>
            <a:ext cx="9144000" cy="2012700"/>
          </a:xfrm>
          <a:prstGeom prst="parallelogram">
            <a:avLst>
              <a:gd fmla="val 0" name="adj"/>
            </a:avLst>
          </a:prstGeom>
          <a:gradFill>
            <a:gsLst>
              <a:gs pos="0">
                <a:srgbClr val="2532E7">
                  <a:alpha val="0"/>
                </a:srgbClr>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txBox="1"/>
          <p:nvPr>
            <p:ph type="title"/>
          </p:nvPr>
        </p:nvSpPr>
        <p:spPr>
          <a:xfrm>
            <a:off x="1412150" y="3643600"/>
            <a:ext cx="63198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Exo ExtraBold"/>
              <a:buNone/>
              <a:defRPr i="1" sz="3500">
                <a:solidFill>
                  <a:schemeClr val="lt2"/>
                </a:solidFill>
                <a:latin typeface="Exo ExtraBold"/>
                <a:ea typeface="Exo ExtraBold"/>
                <a:cs typeface="Exo ExtraBold"/>
                <a:sym typeface="Exo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indent="-317500" lvl="1" marL="9144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2pPr>
            <a:lvl3pPr indent="-317500" lvl="2" marL="13716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3pPr>
            <a:lvl4pPr indent="-317500" lvl="3" marL="18288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4pPr>
            <a:lvl5pPr indent="-317500" lvl="4" marL="22860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5pPr>
            <a:lvl6pPr indent="-317500" lvl="5" marL="27432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6pPr>
            <a:lvl7pPr indent="-317500" lvl="6" marL="32004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7pPr>
            <a:lvl8pPr indent="-317500" lvl="7" marL="36576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8pPr>
            <a:lvl9pPr indent="-317500" lvl="8" marL="41148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31"/>
          <p:cNvSpPr/>
          <p:nvPr/>
        </p:nvSpPr>
        <p:spPr>
          <a:xfrm>
            <a:off x="1318575" y="3122775"/>
            <a:ext cx="6125700" cy="609600"/>
          </a:xfrm>
          <a:prstGeom prst="parallelogram">
            <a:avLst>
              <a:gd fmla="val 26351" name="adj"/>
            </a:avLst>
          </a:prstGeom>
          <a:gradFill>
            <a:gsLst>
              <a:gs pos="0">
                <a:schemeClr val="accent4"/>
              </a:gs>
              <a:gs pos="64000">
                <a:schemeClr val="accent3"/>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4" name="Google Shape;1984;p31"/>
          <p:cNvGrpSpPr/>
          <p:nvPr/>
        </p:nvGrpSpPr>
        <p:grpSpPr>
          <a:xfrm>
            <a:off x="-286507" y="1429425"/>
            <a:ext cx="8500732" cy="1693200"/>
            <a:chOff x="-286507" y="1429425"/>
            <a:chExt cx="8500732" cy="1693200"/>
          </a:xfrm>
        </p:grpSpPr>
        <p:grpSp>
          <p:nvGrpSpPr>
            <p:cNvPr id="1985" name="Google Shape;1985;p31"/>
            <p:cNvGrpSpPr/>
            <p:nvPr/>
          </p:nvGrpSpPr>
          <p:grpSpPr>
            <a:xfrm>
              <a:off x="-286507" y="1429425"/>
              <a:ext cx="3848733" cy="1693200"/>
              <a:chOff x="-331600" y="1429425"/>
              <a:chExt cx="1677300" cy="1693200"/>
            </a:xfrm>
          </p:grpSpPr>
          <p:sp>
            <p:nvSpPr>
              <p:cNvPr id="1986" name="Google Shape;1986;p31"/>
              <p:cNvSpPr/>
              <p:nvPr/>
            </p:nvSpPr>
            <p:spPr>
              <a:xfrm>
                <a:off x="-331600" y="2713125"/>
                <a:ext cx="1677300" cy="4095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1"/>
              <p:cNvSpPr/>
              <p:nvPr/>
            </p:nvSpPr>
            <p:spPr>
              <a:xfrm>
                <a:off x="-331600" y="1429425"/>
                <a:ext cx="1677300" cy="4095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1"/>
              <p:cNvSpPr/>
              <p:nvPr/>
            </p:nvSpPr>
            <p:spPr>
              <a:xfrm>
                <a:off x="-331600" y="1838925"/>
                <a:ext cx="1677300" cy="8742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9" name="Google Shape;1989;p31"/>
            <p:cNvSpPr/>
            <p:nvPr/>
          </p:nvSpPr>
          <p:spPr>
            <a:xfrm>
              <a:off x="644925" y="1429425"/>
              <a:ext cx="7569300" cy="1693200"/>
            </a:xfrm>
            <a:prstGeom prst="parallelogram">
              <a:avLst>
                <a:gd fmla="val 26351" name="adj"/>
              </a:avLst>
            </a:prstGeom>
            <a:gradFill>
              <a:gsLst>
                <a:gs pos="0">
                  <a:schemeClr val="lt1"/>
                </a:gs>
                <a:gs pos="52000">
                  <a:schemeClr val="l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0" name="Google Shape;1990;p31"/>
          <p:cNvSpPr txBox="1"/>
          <p:nvPr>
            <p:ph type="ctrTitle"/>
          </p:nvPr>
        </p:nvSpPr>
        <p:spPr>
          <a:xfrm>
            <a:off x="1188725" y="1581825"/>
            <a:ext cx="6766500" cy="13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5-MINUTE NEWS</a:t>
            </a:r>
            <a:endParaRPr>
              <a:solidFill>
                <a:schemeClr val="lt2"/>
              </a:solidFill>
            </a:endParaRPr>
          </a:p>
        </p:txBody>
      </p:sp>
      <p:sp>
        <p:nvSpPr>
          <p:cNvPr id="1991" name="Google Shape;1991;p31"/>
          <p:cNvSpPr txBox="1"/>
          <p:nvPr>
            <p:ph idx="1" type="subTitle"/>
          </p:nvPr>
        </p:nvSpPr>
        <p:spPr>
          <a:xfrm>
            <a:off x="1379524" y="3222825"/>
            <a:ext cx="65757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news and know </a:t>
            </a:r>
            <a:r>
              <a:rPr lang="en"/>
              <a:t>sentiment</a:t>
            </a:r>
            <a:r>
              <a:rPr lang="en"/>
              <a:t> of news within 5 minutes</a:t>
            </a:r>
            <a:endParaRPr/>
          </a:p>
        </p:txBody>
      </p:sp>
      <p:pic>
        <p:nvPicPr>
          <p:cNvPr id="1992" name="Google Shape;1992;p31"/>
          <p:cNvPicPr preferRelativeResize="0"/>
          <p:nvPr/>
        </p:nvPicPr>
        <p:blipFill>
          <a:blip r:embed="rId3">
            <a:alphaModFix/>
          </a:blip>
          <a:stretch>
            <a:fillRect/>
          </a:stretch>
        </p:blipFill>
        <p:spPr>
          <a:xfrm>
            <a:off x="131100" y="2752875"/>
            <a:ext cx="1062190" cy="747900"/>
          </a:xfrm>
          <a:prstGeom prst="rect">
            <a:avLst/>
          </a:prstGeom>
          <a:noFill/>
          <a:ln>
            <a:noFill/>
          </a:ln>
        </p:spPr>
      </p:pic>
      <p:pic>
        <p:nvPicPr>
          <p:cNvPr id="1993" name="Google Shape;1993;p31"/>
          <p:cNvPicPr preferRelativeResize="0"/>
          <p:nvPr/>
        </p:nvPicPr>
        <p:blipFill>
          <a:blip r:embed="rId4">
            <a:alphaModFix/>
          </a:blip>
          <a:stretch>
            <a:fillRect/>
          </a:stretch>
        </p:blipFill>
        <p:spPr>
          <a:xfrm>
            <a:off x="7414125" y="851825"/>
            <a:ext cx="1632200" cy="1149250"/>
          </a:xfrm>
          <a:prstGeom prst="rect">
            <a:avLst/>
          </a:prstGeom>
          <a:noFill/>
          <a:ln>
            <a:noFill/>
          </a:ln>
        </p:spPr>
      </p:pic>
      <p:sp>
        <p:nvSpPr>
          <p:cNvPr id="1994" name="Google Shape;1994;p31"/>
          <p:cNvSpPr/>
          <p:nvPr/>
        </p:nvSpPr>
        <p:spPr>
          <a:xfrm>
            <a:off x="5898425" y="826687"/>
            <a:ext cx="2056800" cy="609600"/>
          </a:xfrm>
          <a:prstGeom prst="parallelogram">
            <a:avLst>
              <a:gd fmla="val 26351" name="adj"/>
            </a:avLst>
          </a:prstGeom>
          <a:gradFill>
            <a:gsLst>
              <a:gs pos="0">
                <a:schemeClr val="accent6"/>
              </a:gs>
              <a:gs pos="100000">
                <a:srgbClr val="E5E500">
                  <a:alpha val="87058"/>
                </a:srgbClr>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solidFill>
                  <a:schemeClr val="accent4"/>
                </a:solidFill>
                <a:latin typeface="Exo ExtraBold"/>
                <a:ea typeface="Exo ExtraBold"/>
                <a:cs typeface="Exo ExtraBold"/>
                <a:sym typeface="Exo ExtraBold"/>
              </a:rPr>
              <a:t>LIVE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40"/>
          <p:cNvSpPr txBox="1"/>
          <p:nvPr>
            <p:ph type="title"/>
          </p:nvPr>
        </p:nvSpPr>
        <p:spPr>
          <a:xfrm>
            <a:off x="2195363" y="1314775"/>
            <a:ext cx="4753200" cy="179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Thank you</a:t>
            </a:r>
            <a:endParaRPr sz="6500"/>
          </a:p>
        </p:txBody>
      </p:sp>
      <p:pic>
        <p:nvPicPr>
          <p:cNvPr id="2159" name="Google Shape;2159;p40"/>
          <p:cNvPicPr preferRelativeResize="0"/>
          <p:nvPr/>
        </p:nvPicPr>
        <p:blipFill>
          <a:blip r:embed="rId3">
            <a:alphaModFix/>
          </a:blip>
          <a:stretch>
            <a:fillRect/>
          </a:stretch>
        </p:blipFill>
        <p:spPr>
          <a:xfrm>
            <a:off x="7327025" y="746400"/>
            <a:ext cx="1486600" cy="104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3" name="Shape 2163"/>
        <p:cNvGrpSpPr/>
        <p:nvPr/>
      </p:nvGrpSpPr>
      <p:grpSpPr>
        <a:xfrm>
          <a:off x="0" y="0"/>
          <a:ext cx="0" cy="0"/>
          <a:chOff x="0" y="0"/>
          <a:chExt cx="0" cy="0"/>
        </a:xfrm>
      </p:grpSpPr>
      <p:sp>
        <p:nvSpPr>
          <p:cNvPr id="2164" name="Google Shape;2164;p41"/>
          <p:cNvSpPr txBox="1"/>
          <p:nvPr>
            <p:ph type="title"/>
          </p:nvPr>
        </p:nvSpPr>
        <p:spPr>
          <a:xfrm>
            <a:off x="2195363" y="1314775"/>
            <a:ext cx="4753200" cy="179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Appendix</a:t>
            </a:r>
            <a:endParaRPr sz="6500"/>
          </a:p>
        </p:txBody>
      </p:sp>
      <p:pic>
        <p:nvPicPr>
          <p:cNvPr id="2165" name="Google Shape;2165;p41"/>
          <p:cNvPicPr preferRelativeResize="0"/>
          <p:nvPr/>
        </p:nvPicPr>
        <p:blipFill>
          <a:blip r:embed="rId3">
            <a:alphaModFix/>
          </a:blip>
          <a:stretch>
            <a:fillRect/>
          </a:stretch>
        </p:blipFill>
        <p:spPr>
          <a:xfrm>
            <a:off x="7327025" y="746400"/>
            <a:ext cx="1486600" cy="104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grpSp>
        <p:nvGrpSpPr>
          <p:cNvPr id="2170" name="Google Shape;2170;p42"/>
          <p:cNvGrpSpPr/>
          <p:nvPr/>
        </p:nvGrpSpPr>
        <p:grpSpPr>
          <a:xfrm>
            <a:off x="-132725" y="445025"/>
            <a:ext cx="8499425" cy="681300"/>
            <a:chOff x="-132725" y="445025"/>
            <a:chExt cx="8499425" cy="681300"/>
          </a:xfrm>
        </p:grpSpPr>
        <p:sp>
          <p:nvSpPr>
            <p:cNvPr id="2171" name="Google Shape;2171;p42"/>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2"/>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3" name="Google Shape;2173;p42"/>
          <p:cNvSpPr txBox="1"/>
          <p:nvPr>
            <p:ph idx="1" type="subTitle"/>
          </p:nvPr>
        </p:nvSpPr>
        <p:spPr>
          <a:xfrm>
            <a:off x="720000" y="1534975"/>
            <a:ext cx="35922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 Text Input</a:t>
            </a:r>
            <a:endParaRPr/>
          </a:p>
        </p:txBody>
      </p:sp>
      <p:sp>
        <p:nvSpPr>
          <p:cNvPr id="2174" name="Google Shape;2174;p42"/>
          <p:cNvSpPr txBox="1"/>
          <p:nvPr>
            <p:ph idx="7" type="subTitle"/>
          </p:nvPr>
        </p:nvSpPr>
        <p:spPr>
          <a:xfrm>
            <a:off x="4452523" y="1839775"/>
            <a:ext cx="34845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Thai Character alignment of Translation to Thai Hard to Read</a:t>
            </a:r>
            <a:endParaRPr/>
          </a:p>
        </p:txBody>
      </p:sp>
      <p:sp>
        <p:nvSpPr>
          <p:cNvPr id="2175" name="Google Shape;217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Further Improvement</a:t>
            </a:r>
            <a:endParaRPr/>
          </a:p>
        </p:txBody>
      </p:sp>
      <p:sp>
        <p:nvSpPr>
          <p:cNvPr id="2176" name="Google Shape;2176;p42"/>
          <p:cNvSpPr txBox="1"/>
          <p:nvPr>
            <p:ph idx="2" type="subTitle"/>
          </p:nvPr>
        </p:nvSpPr>
        <p:spPr>
          <a:xfrm>
            <a:off x="720011" y="1984675"/>
            <a:ext cx="28671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input box can support limit length of text, so now user can get the summaries from only some parts of the news. Therefore, there is need to develop to be able to support the long news. </a:t>
            </a:r>
            <a:endParaRPr/>
          </a:p>
        </p:txBody>
      </p:sp>
      <p:sp>
        <p:nvSpPr>
          <p:cNvPr id="2177" name="Google Shape;2177;p42"/>
          <p:cNvSpPr txBox="1"/>
          <p:nvPr>
            <p:ph idx="3" type="subTitle"/>
          </p:nvPr>
        </p:nvSpPr>
        <p:spPr>
          <a:xfrm>
            <a:off x="4452539" y="2289475"/>
            <a:ext cx="28671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problem cause by the model, so there is need to develop the model to make thai text to be easy to read.</a:t>
            </a:r>
            <a:endParaRPr/>
          </a:p>
        </p:txBody>
      </p:sp>
      <p:pic>
        <p:nvPicPr>
          <p:cNvPr id="2178" name="Google Shape;2178;p42"/>
          <p:cNvPicPr preferRelativeResize="0"/>
          <p:nvPr/>
        </p:nvPicPr>
        <p:blipFill>
          <a:blip r:embed="rId3">
            <a:alphaModFix/>
          </a:blip>
          <a:stretch>
            <a:fillRect/>
          </a:stretch>
        </p:blipFill>
        <p:spPr>
          <a:xfrm>
            <a:off x="7772185" y="48050"/>
            <a:ext cx="1138031" cy="80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grpSp>
        <p:nvGrpSpPr>
          <p:cNvPr id="1999" name="Google Shape;1999;p32"/>
          <p:cNvGrpSpPr/>
          <p:nvPr/>
        </p:nvGrpSpPr>
        <p:grpSpPr>
          <a:xfrm>
            <a:off x="-132725" y="445025"/>
            <a:ext cx="8499425" cy="681300"/>
            <a:chOff x="-132725" y="445025"/>
            <a:chExt cx="8499425" cy="681300"/>
          </a:xfrm>
        </p:grpSpPr>
        <p:sp>
          <p:nvSpPr>
            <p:cNvPr id="2000" name="Google Shape;2000;p32"/>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2" name="Google Shape;2002;p32"/>
          <p:cNvSpPr/>
          <p:nvPr/>
        </p:nvSpPr>
        <p:spPr>
          <a:xfrm>
            <a:off x="1128950" y="1290653"/>
            <a:ext cx="70908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1128950" y="2484178"/>
            <a:ext cx="67593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1134625" y="3677703"/>
            <a:ext cx="64488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txBox="1"/>
          <p:nvPr>
            <p:ph idx="1" type="subTitle"/>
          </p:nvPr>
        </p:nvSpPr>
        <p:spPr>
          <a:xfrm>
            <a:off x="1899552" y="1548625"/>
            <a:ext cx="51729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—Ratima Sattaolankit 6610422001</a:t>
            </a:r>
            <a:endParaRPr>
              <a:solidFill>
                <a:schemeClr val="accent3"/>
              </a:solidFill>
            </a:endParaRPr>
          </a:p>
        </p:txBody>
      </p:sp>
      <p:sp>
        <p:nvSpPr>
          <p:cNvPr id="2006" name="Google Shape;2006;p32"/>
          <p:cNvSpPr txBox="1"/>
          <p:nvPr>
            <p:ph idx="2" type="subTitle"/>
          </p:nvPr>
        </p:nvSpPr>
        <p:spPr>
          <a:xfrm>
            <a:off x="1899538" y="2734525"/>
            <a:ext cx="44349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—Nattachai Jairak 6610422021 </a:t>
            </a:r>
            <a:endParaRPr>
              <a:solidFill>
                <a:schemeClr val="accent3"/>
              </a:solidFill>
            </a:endParaRPr>
          </a:p>
        </p:txBody>
      </p:sp>
      <p:sp>
        <p:nvSpPr>
          <p:cNvPr id="2007" name="Google Shape;2007;p32"/>
          <p:cNvSpPr txBox="1"/>
          <p:nvPr>
            <p:ph idx="3" type="subTitle"/>
          </p:nvPr>
        </p:nvSpPr>
        <p:spPr>
          <a:xfrm>
            <a:off x="1899552" y="3920375"/>
            <a:ext cx="50175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—Jirawat Kemsatitanan 6610422024</a:t>
            </a:r>
            <a:endParaRPr>
              <a:solidFill>
                <a:schemeClr val="accent3"/>
              </a:solidFill>
            </a:endParaRPr>
          </a:p>
        </p:txBody>
      </p:sp>
      <p:sp>
        <p:nvSpPr>
          <p:cNvPr id="2008" name="Google Shape;200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2009" name="Google Shape;2009;p32"/>
          <p:cNvSpPr/>
          <p:nvPr/>
        </p:nvSpPr>
        <p:spPr>
          <a:xfrm>
            <a:off x="722837" y="1422803"/>
            <a:ext cx="988500" cy="759000"/>
          </a:xfrm>
          <a:prstGeom prst="parallelogram">
            <a:avLst>
              <a:gd fmla="val 26205" name="adj"/>
            </a:avLst>
          </a:prstGeom>
          <a:gradFill>
            <a:gsLst>
              <a:gs pos="0">
                <a:schemeClr val="accent4"/>
              </a:gs>
              <a:gs pos="64000">
                <a:schemeClr val="accent3"/>
              </a:gs>
              <a:gs pos="100000">
                <a:srgbClr val="000655">
                  <a:alpha val="66666"/>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722837" y="2616328"/>
            <a:ext cx="988500" cy="759000"/>
          </a:xfrm>
          <a:prstGeom prst="parallelogram">
            <a:avLst>
              <a:gd fmla="val 26205" name="adj"/>
            </a:avLst>
          </a:prstGeom>
          <a:gradFill>
            <a:gsLst>
              <a:gs pos="0">
                <a:schemeClr val="accent4"/>
              </a:gs>
              <a:gs pos="64000">
                <a:schemeClr val="accent3"/>
              </a:gs>
              <a:gs pos="100000">
                <a:srgbClr val="000655">
                  <a:alpha val="66666"/>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722837" y="3809853"/>
            <a:ext cx="988500" cy="759000"/>
          </a:xfrm>
          <a:prstGeom prst="parallelogram">
            <a:avLst>
              <a:gd fmla="val 26205" name="adj"/>
            </a:avLst>
          </a:prstGeom>
          <a:gradFill>
            <a:gsLst>
              <a:gs pos="0">
                <a:schemeClr val="accent4"/>
              </a:gs>
              <a:gs pos="64000">
                <a:schemeClr val="accent3"/>
              </a:gs>
              <a:gs pos="100000">
                <a:srgbClr val="000655">
                  <a:alpha val="66666"/>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2" name="Google Shape;2012;p32"/>
          <p:cNvGrpSpPr/>
          <p:nvPr/>
        </p:nvGrpSpPr>
        <p:grpSpPr>
          <a:xfrm>
            <a:off x="1077315" y="4010282"/>
            <a:ext cx="279544" cy="358142"/>
            <a:chOff x="7596157" y="1968159"/>
            <a:chExt cx="279544" cy="358142"/>
          </a:xfrm>
        </p:grpSpPr>
        <p:sp>
          <p:nvSpPr>
            <p:cNvPr id="2013" name="Google Shape;2013;p32"/>
            <p:cNvSpPr/>
            <p:nvPr/>
          </p:nvSpPr>
          <p:spPr>
            <a:xfrm>
              <a:off x="7696868" y="2092408"/>
              <a:ext cx="10581" cy="16252"/>
            </a:xfrm>
            <a:custGeom>
              <a:rect b="b" l="l" r="r" t="t"/>
              <a:pathLst>
                <a:path extrusionOk="0" h="513" w="334">
                  <a:moveTo>
                    <a:pt x="167" y="0"/>
                  </a:moveTo>
                  <a:cubicBezTo>
                    <a:pt x="84" y="0"/>
                    <a:pt x="1" y="72"/>
                    <a:pt x="1" y="167"/>
                  </a:cubicBezTo>
                  <a:lnTo>
                    <a:pt x="1" y="346"/>
                  </a:lnTo>
                  <a:cubicBezTo>
                    <a:pt x="1" y="429"/>
                    <a:pt x="84" y="512"/>
                    <a:pt x="167" y="512"/>
                  </a:cubicBezTo>
                  <a:cubicBezTo>
                    <a:pt x="263" y="512"/>
                    <a:pt x="334" y="429"/>
                    <a:pt x="334" y="346"/>
                  </a:cubicBezTo>
                  <a:lnTo>
                    <a:pt x="334" y="167"/>
                  </a:lnTo>
                  <a:cubicBezTo>
                    <a:pt x="334"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7764378" y="2092408"/>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2"/>
            <p:cNvSpPr/>
            <p:nvPr/>
          </p:nvSpPr>
          <p:spPr>
            <a:xfrm>
              <a:off x="7713088" y="2143032"/>
              <a:ext cx="45302" cy="15777"/>
            </a:xfrm>
            <a:custGeom>
              <a:rect b="b" l="l" r="r" t="t"/>
              <a:pathLst>
                <a:path extrusionOk="0" h="498" w="1430">
                  <a:moveTo>
                    <a:pt x="184" y="1"/>
                  </a:moveTo>
                  <a:cubicBezTo>
                    <a:pt x="140" y="1"/>
                    <a:pt x="96" y="16"/>
                    <a:pt x="60" y="45"/>
                  </a:cubicBezTo>
                  <a:cubicBezTo>
                    <a:pt x="1" y="105"/>
                    <a:pt x="1" y="200"/>
                    <a:pt x="60" y="283"/>
                  </a:cubicBezTo>
                  <a:cubicBezTo>
                    <a:pt x="203" y="414"/>
                    <a:pt x="441" y="498"/>
                    <a:pt x="703" y="498"/>
                  </a:cubicBezTo>
                  <a:cubicBezTo>
                    <a:pt x="953" y="498"/>
                    <a:pt x="1203" y="414"/>
                    <a:pt x="1334" y="283"/>
                  </a:cubicBezTo>
                  <a:cubicBezTo>
                    <a:pt x="1429" y="200"/>
                    <a:pt x="1429" y="105"/>
                    <a:pt x="1370" y="45"/>
                  </a:cubicBezTo>
                  <a:cubicBezTo>
                    <a:pt x="1340" y="16"/>
                    <a:pt x="1298" y="1"/>
                    <a:pt x="1255" y="1"/>
                  </a:cubicBezTo>
                  <a:cubicBezTo>
                    <a:pt x="1212" y="1"/>
                    <a:pt x="1167" y="16"/>
                    <a:pt x="1132" y="45"/>
                  </a:cubicBezTo>
                  <a:cubicBezTo>
                    <a:pt x="1072" y="105"/>
                    <a:pt x="917" y="176"/>
                    <a:pt x="715" y="176"/>
                  </a:cubicBezTo>
                  <a:cubicBezTo>
                    <a:pt x="501" y="176"/>
                    <a:pt x="358" y="105"/>
                    <a:pt x="298" y="45"/>
                  </a:cubicBezTo>
                  <a:cubicBezTo>
                    <a:pt x="268" y="16"/>
                    <a:pt x="227"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2"/>
            <p:cNvSpPr/>
            <p:nvPr/>
          </p:nvSpPr>
          <p:spPr>
            <a:xfrm>
              <a:off x="7691197" y="2075427"/>
              <a:ext cx="21923" cy="10581"/>
            </a:xfrm>
            <a:custGeom>
              <a:rect b="b" l="l" r="r" t="t"/>
              <a:pathLst>
                <a:path extrusionOk="0" h="334" w="692">
                  <a:moveTo>
                    <a:pt x="168" y="0"/>
                  </a:moveTo>
                  <a:cubicBezTo>
                    <a:pt x="84" y="0"/>
                    <a:pt x="1" y="72"/>
                    <a:pt x="1" y="167"/>
                  </a:cubicBezTo>
                  <a:cubicBezTo>
                    <a:pt x="1" y="251"/>
                    <a:pt x="84" y="334"/>
                    <a:pt x="168" y="334"/>
                  </a:cubicBezTo>
                  <a:lnTo>
                    <a:pt x="525" y="334"/>
                  </a:lnTo>
                  <a:cubicBezTo>
                    <a:pt x="620" y="334"/>
                    <a:pt x="692" y="251"/>
                    <a:pt x="692" y="167"/>
                  </a:cubicBezTo>
                  <a:cubicBezTo>
                    <a:pt x="692" y="72"/>
                    <a:pt x="620" y="0"/>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7758739" y="2075427"/>
              <a:ext cx="21891" cy="10581"/>
            </a:xfrm>
            <a:custGeom>
              <a:rect b="b" l="l" r="r" t="t"/>
              <a:pathLst>
                <a:path extrusionOk="0" h="334" w="691">
                  <a:moveTo>
                    <a:pt x="167" y="0"/>
                  </a:moveTo>
                  <a:cubicBezTo>
                    <a:pt x="72" y="0"/>
                    <a:pt x="0" y="72"/>
                    <a:pt x="0" y="167"/>
                  </a:cubicBezTo>
                  <a:cubicBezTo>
                    <a:pt x="0" y="251"/>
                    <a:pt x="72" y="334"/>
                    <a:pt x="167" y="334"/>
                  </a:cubicBezTo>
                  <a:lnTo>
                    <a:pt x="524" y="334"/>
                  </a:lnTo>
                  <a:cubicBezTo>
                    <a:pt x="607" y="334"/>
                    <a:pt x="691" y="251"/>
                    <a:pt x="691" y="167"/>
                  </a:cubicBezTo>
                  <a:cubicBezTo>
                    <a:pt x="691" y="72"/>
                    <a:pt x="607" y="0"/>
                    <a:pt x="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7596157" y="1968159"/>
              <a:ext cx="279544" cy="358142"/>
            </a:xfrm>
            <a:custGeom>
              <a:rect b="b" l="l" r="r" t="t"/>
              <a:pathLst>
                <a:path extrusionOk="0" h="11305" w="8824">
                  <a:moveTo>
                    <a:pt x="2287" y="481"/>
                  </a:moveTo>
                  <a:cubicBezTo>
                    <a:pt x="2394" y="565"/>
                    <a:pt x="2525" y="600"/>
                    <a:pt x="2691" y="636"/>
                  </a:cubicBezTo>
                  <a:cubicBezTo>
                    <a:pt x="3001" y="708"/>
                    <a:pt x="3322" y="708"/>
                    <a:pt x="3537" y="708"/>
                  </a:cubicBezTo>
                  <a:lnTo>
                    <a:pt x="5299" y="708"/>
                  </a:lnTo>
                  <a:cubicBezTo>
                    <a:pt x="5739" y="708"/>
                    <a:pt x="6192" y="898"/>
                    <a:pt x="6490" y="1243"/>
                  </a:cubicBezTo>
                  <a:cubicBezTo>
                    <a:pt x="6787" y="1589"/>
                    <a:pt x="6930" y="2029"/>
                    <a:pt x="6894" y="2482"/>
                  </a:cubicBezTo>
                  <a:lnTo>
                    <a:pt x="6751" y="3744"/>
                  </a:lnTo>
                  <a:lnTo>
                    <a:pt x="6728" y="3744"/>
                  </a:lnTo>
                  <a:cubicBezTo>
                    <a:pt x="6620" y="3744"/>
                    <a:pt x="6537" y="3660"/>
                    <a:pt x="6537" y="3553"/>
                  </a:cubicBezTo>
                  <a:lnTo>
                    <a:pt x="6537" y="2839"/>
                  </a:lnTo>
                  <a:cubicBezTo>
                    <a:pt x="6537" y="2446"/>
                    <a:pt x="6216" y="2136"/>
                    <a:pt x="5835" y="2136"/>
                  </a:cubicBezTo>
                  <a:lnTo>
                    <a:pt x="4954" y="2136"/>
                  </a:lnTo>
                  <a:cubicBezTo>
                    <a:pt x="3846" y="2136"/>
                    <a:pt x="3072" y="1886"/>
                    <a:pt x="2644" y="1374"/>
                  </a:cubicBezTo>
                  <a:cubicBezTo>
                    <a:pt x="2382" y="1065"/>
                    <a:pt x="2299" y="719"/>
                    <a:pt x="2287" y="481"/>
                  </a:cubicBezTo>
                  <a:close/>
                  <a:moveTo>
                    <a:pt x="2215" y="1398"/>
                  </a:moveTo>
                  <a:cubicBezTo>
                    <a:pt x="2263" y="1458"/>
                    <a:pt x="2310" y="1529"/>
                    <a:pt x="2370" y="1589"/>
                  </a:cubicBezTo>
                  <a:cubicBezTo>
                    <a:pt x="2858" y="2172"/>
                    <a:pt x="3715" y="2470"/>
                    <a:pt x="4942" y="2470"/>
                  </a:cubicBezTo>
                  <a:lnTo>
                    <a:pt x="5823" y="2470"/>
                  </a:lnTo>
                  <a:cubicBezTo>
                    <a:pt x="6025" y="2470"/>
                    <a:pt x="6192" y="2624"/>
                    <a:pt x="6192" y="2839"/>
                  </a:cubicBezTo>
                  <a:lnTo>
                    <a:pt x="6192" y="3553"/>
                  </a:lnTo>
                  <a:cubicBezTo>
                    <a:pt x="6192" y="3839"/>
                    <a:pt x="6430" y="4077"/>
                    <a:pt x="6716" y="4077"/>
                  </a:cubicBezTo>
                  <a:lnTo>
                    <a:pt x="6978" y="4077"/>
                  </a:lnTo>
                  <a:cubicBezTo>
                    <a:pt x="7049" y="4077"/>
                    <a:pt x="7132" y="4101"/>
                    <a:pt x="7192" y="4160"/>
                  </a:cubicBezTo>
                  <a:cubicBezTo>
                    <a:pt x="7252" y="4220"/>
                    <a:pt x="7263" y="4291"/>
                    <a:pt x="7263" y="4375"/>
                  </a:cubicBezTo>
                  <a:cubicBezTo>
                    <a:pt x="7252" y="4506"/>
                    <a:pt x="7109" y="4625"/>
                    <a:pt x="6966" y="4625"/>
                  </a:cubicBezTo>
                  <a:lnTo>
                    <a:pt x="6894" y="4625"/>
                  </a:lnTo>
                  <a:lnTo>
                    <a:pt x="6894" y="4613"/>
                  </a:lnTo>
                  <a:cubicBezTo>
                    <a:pt x="6894" y="4518"/>
                    <a:pt x="6811" y="4446"/>
                    <a:pt x="6728" y="4446"/>
                  </a:cubicBezTo>
                  <a:cubicBezTo>
                    <a:pt x="6632" y="4446"/>
                    <a:pt x="6561" y="4518"/>
                    <a:pt x="6561" y="4613"/>
                  </a:cubicBezTo>
                  <a:cubicBezTo>
                    <a:pt x="6561" y="4815"/>
                    <a:pt x="6537" y="5006"/>
                    <a:pt x="6478" y="5208"/>
                  </a:cubicBezTo>
                  <a:cubicBezTo>
                    <a:pt x="6359" y="4982"/>
                    <a:pt x="6120" y="4803"/>
                    <a:pt x="5835" y="4803"/>
                  </a:cubicBezTo>
                  <a:lnTo>
                    <a:pt x="3001" y="4803"/>
                  </a:lnTo>
                  <a:cubicBezTo>
                    <a:pt x="2727" y="4803"/>
                    <a:pt x="2489" y="4970"/>
                    <a:pt x="2370" y="5208"/>
                  </a:cubicBezTo>
                  <a:cubicBezTo>
                    <a:pt x="2310" y="5006"/>
                    <a:pt x="2275" y="4815"/>
                    <a:pt x="2275" y="4613"/>
                  </a:cubicBezTo>
                  <a:cubicBezTo>
                    <a:pt x="2275" y="4518"/>
                    <a:pt x="2203" y="4446"/>
                    <a:pt x="2108" y="4446"/>
                  </a:cubicBezTo>
                  <a:cubicBezTo>
                    <a:pt x="2025" y="4446"/>
                    <a:pt x="1953" y="4518"/>
                    <a:pt x="1953" y="4613"/>
                  </a:cubicBezTo>
                  <a:lnTo>
                    <a:pt x="1953" y="4625"/>
                  </a:lnTo>
                  <a:lnTo>
                    <a:pt x="1846" y="4625"/>
                  </a:lnTo>
                  <a:cubicBezTo>
                    <a:pt x="1775" y="4625"/>
                    <a:pt x="1691" y="4589"/>
                    <a:pt x="1632" y="4529"/>
                  </a:cubicBezTo>
                  <a:cubicBezTo>
                    <a:pt x="1572" y="4470"/>
                    <a:pt x="1560" y="4399"/>
                    <a:pt x="1560" y="4327"/>
                  </a:cubicBezTo>
                  <a:cubicBezTo>
                    <a:pt x="1572" y="4196"/>
                    <a:pt x="1715" y="4077"/>
                    <a:pt x="1858" y="4077"/>
                  </a:cubicBezTo>
                  <a:lnTo>
                    <a:pt x="2096" y="4077"/>
                  </a:lnTo>
                  <a:cubicBezTo>
                    <a:pt x="2382" y="4077"/>
                    <a:pt x="2620" y="3839"/>
                    <a:pt x="2620" y="3553"/>
                  </a:cubicBezTo>
                  <a:lnTo>
                    <a:pt x="2620" y="2672"/>
                  </a:lnTo>
                  <a:cubicBezTo>
                    <a:pt x="2620" y="2601"/>
                    <a:pt x="2644" y="2541"/>
                    <a:pt x="2703" y="2505"/>
                  </a:cubicBezTo>
                  <a:cubicBezTo>
                    <a:pt x="2787" y="2470"/>
                    <a:pt x="2810" y="2363"/>
                    <a:pt x="2763" y="2291"/>
                  </a:cubicBezTo>
                  <a:cubicBezTo>
                    <a:pt x="2739" y="2236"/>
                    <a:pt x="2685" y="2207"/>
                    <a:pt x="2630" y="2207"/>
                  </a:cubicBezTo>
                  <a:cubicBezTo>
                    <a:pt x="2602" y="2207"/>
                    <a:pt x="2573" y="2215"/>
                    <a:pt x="2549" y="2232"/>
                  </a:cubicBezTo>
                  <a:cubicBezTo>
                    <a:pt x="2382" y="2315"/>
                    <a:pt x="2287" y="2494"/>
                    <a:pt x="2287" y="2672"/>
                  </a:cubicBezTo>
                  <a:lnTo>
                    <a:pt x="2287" y="3553"/>
                  </a:lnTo>
                  <a:cubicBezTo>
                    <a:pt x="2287" y="3660"/>
                    <a:pt x="2203" y="3744"/>
                    <a:pt x="2096" y="3744"/>
                  </a:cubicBezTo>
                  <a:lnTo>
                    <a:pt x="2072" y="3744"/>
                  </a:lnTo>
                  <a:lnTo>
                    <a:pt x="1929" y="2482"/>
                  </a:lnTo>
                  <a:cubicBezTo>
                    <a:pt x="1894" y="2089"/>
                    <a:pt x="1989" y="1708"/>
                    <a:pt x="2215" y="1398"/>
                  </a:cubicBezTo>
                  <a:close/>
                  <a:moveTo>
                    <a:pt x="5823" y="5125"/>
                  </a:moveTo>
                  <a:cubicBezTo>
                    <a:pt x="6025" y="5125"/>
                    <a:pt x="6192" y="5291"/>
                    <a:pt x="6192" y="5506"/>
                  </a:cubicBezTo>
                  <a:lnTo>
                    <a:pt x="6192" y="5684"/>
                  </a:lnTo>
                  <a:cubicBezTo>
                    <a:pt x="6192" y="6661"/>
                    <a:pt x="5382" y="7470"/>
                    <a:pt x="4406" y="7470"/>
                  </a:cubicBezTo>
                  <a:cubicBezTo>
                    <a:pt x="3418" y="7470"/>
                    <a:pt x="2620" y="6661"/>
                    <a:pt x="2620" y="5684"/>
                  </a:cubicBezTo>
                  <a:lnTo>
                    <a:pt x="2620" y="5506"/>
                  </a:lnTo>
                  <a:cubicBezTo>
                    <a:pt x="2620" y="5291"/>
                    <a:pt x="2775" y="5125"/>
                    <a:pt x="2989" y="5125"/>
                  </a:cubicBezTo>
                  <a:close/>
                  <a:moveTo>
                    <a:pt x="2114" y="1"/>
                  </a:moveTo>
                  <a:cubicBezTo>
                    <a:pt x="2100" y="1"/>
                    <a:pt x="2086" y="2"/>
                    <a:pt x="2072" y="5"/>
                  </a:cubicBezTo>
                  <a:cubicBezTo>
                    <a:pt x="2013" y="29"/>
                    <a:pt x="1965" y="77"/>
                    <a:pt x="1953" y="136"/>
                  </a:cubicBezTo>
                  <a:cubicBezTo>
                    <a:pt x="1953" y="172"/>
                    <a:pt x="1870" y="577"/>
                    <a:pt x="2072" y="1053"/>
                  </a:cubicBezTo>
                  <a:cubicBezTo>
                    <a:pt x="1727" y="1446"/>
                    <a:pt x="1572" y="1970"/>
                    <a:pt x="1620" y="2494"/>
                  </a:cubicBezTo>
                  <a:lnTo>
                    <a:pt x="1751" y="3732"/>
                  </a:lnTo>
                  <a:cubicBezTo>
                    <a:pt x="1489" y="3779"/>
                    <a:pt x="1275" y="3994"/>
                    <a:pt x="1251" y="4268"/>
                  </a:cubicBezTo>
                  <a:cubicBezTo>
                    <a:pt x="1239" y="4446"/>
                    <a:pt x="1298" y="4613"/>
                    <a:pt x="1394" y="4744"/>
                  </a:cubicBezTo>
                  <a:cubicBezTo>
                    <a:pt x="1513" y="4875"/>
                    <a:pt x="1679" y="4934"/>
                    <a:pt x="1846" y="4934"/>
                  </a:cubicBezTo>
                  <a:lnTo>
                    <a:pt x="1965" y="4934"/>
                  </a:lnTo>
                  <a:cubicBezTo>
                    <a:pt x="2013" y="5280"/>
                    <a:pt x="2132" y="5589"/>
                    <a:pt x="2310" y="5887"/>
                  </a:cubicBezTo>
                  <a:cubicBezTo>
                    <a:pt x="2334" y="6196"/>
                    <a:pt x="2441" y="6482"/>
                    <a:pt x="2584" y="6732"/>
                  </a:cubicBezTo>
                  <a:cubicBezTo>
                    <a:pt x="2429" y="6768"/>
                    <a:pt x="2287" y="6899"/>
                    <a:pt x="2287" y="7077"/>
                  </a:cubicBezTo>
                  <a:lnTo>
                    <a:pt x="2287" y="7923"/>
                  </a:lnTo>
                  <a:cubicBezTo>
                    <a:pt x="2287" y="8089"/>
                    <a:pt x="2191" y="8220"/>
                    <a:pt x="2037" y="8268"/>
                  </a:cubicBezTo>
                  <a:lnTo>
                    <a:pt x="858" y="8625"/>
                  </a:lnTo>
                  <a:cubicBezTo>
                    <a:pt x="346" y="8792"/>
                    <a:pt x="1" y="9244"/>
                    <a:pt x="1" y="9804"/>
                  </a:cubicBezTo>
                  <a:lnTo>
                    <a:pt x="1" y="11137"/>
                  </a:lnTo>
                  <a:cubicBezTo>
                    <a:pt x="1" y="11233"/>
                    <a:pt x="72" y="11304"/>
                    <a:pt x="167" y="11304"/>
                  </a:cubicBezTo>
                  <a:cubicBezTo>
                    <a:pt x="251" y="11304"/>
                    <a:pt x="322" y="11233"/>
                    <a:pt x="322" y="11137"/>
                  </a:cubicBezTo>
                  <a:lnTo>
                    <a:pt x="322" y="9804"/>
                  </a:lnTo>
                  <a:cubicBezTo>
                    <a:pt x="322" y="9399"/>
                    <a:pt x="584" y="9054"/>
                    <a:pt x="953" y="8935"/>
                  </a:cubicBezTo>
                  <a:lnTo>
                    <a:pt x="2025" y="8613"/>
                  </a:lnTo>
                  <a:cubicBezTo>
                    <a:pt x="2322" y="9352"/>
                    <a:pt x="3287" y="9887"/>
                    <a:pt x="4394" y="9887"/>
                  </a:cubicBezTo>
                  <a:cubicBezTo>
                    <a:pt x="4775" y="9887"/>
                    <a:pt x="5168" y="9828"/>
                    <a:pt x="5501" y="9697"/>
                  </a:cubicBezTo>
                  <a:cubicBezTo>
                    <a:pt x="5597" y="9661"/>
                    <a:pt x="5644" y="9578"/>
                    <a:pt x="5608" y="9482"/>
                  </a:cubicBezTo>
                  <a:cubicBezTo>
                    <a:pt x="5590" y="9418"/>
                    <a:pt x="5529" y="9375"/>
                    <a:pt x="5464" y="9375"/>
                  </a:cubicBezTo>
                  <a:cubicBezTo>
                    <a:pt x="5445" y="9375"/>
                    <a:pt x="5425" y="9379"/>
                    <a:pt x="5406" y="9387"/>
                  </a:cubicBezTo>
                  <a:cubicBezTo>
                    <a:pt x="5085" y="9482"/>
                    <a:pt x="4751" y="9554"/>
                    <a:pt x="4394" y="9554"/>
                  </a:cubicBezTo>
                  <a:cubicBezTo>
                    <a:pt x="3870" y="9554"/>
                    <a:pt x="3382" y="9435"/>
                    <a:pt x="2989" y="9197"/>
                  </a:cubicBezTo>
                  <a:cubicBezTo>
                    <a:pt x="2668" y="8994"/>
                    <a:pt x="2429" y="8744"/>
                    <a:pt x="2322" y="8459"/>
                  </a:cubicBezTo>
                  <a:cubicBezTo>
                    <a:pt x="2501" y="8328"/>
                    <a:pt x="2608" y="8125"/>
                    <a:pt x="2608" y="7899"/>
                  </a:cubicBezTo>
                  <a:lnTo>
                    <a:pt x="2608" y="7054"/>
                  </a:lnTo>
                  <a:cubicBezTo>
                    <a:pt x="2608" y="7054"/>
                    <a:pt x="2608" y="7030"/>
                    <a:pt x="2620" y="7030"/>
                  </a:cubicBezTo>
                  <a:lnTo>
                    <a:pt x="2810" y="7030"/>
                  </a:lnTo>
                  <a:cubicBezTo>
                    <a:pt x="3191" y="7470"/>
                    <a:pt x="3763" y="7744"/>
                    <a:pt x="4382" y="7744"/>
                  </a:cubicBezTo>
                  <a:cubicBezTo>
                    <a:pt x="5013" y="7744"/>
                    <a:pt x="5573" y="7482"/>
                    <a:pt x="5966" y="7030"/>
                  </a:cubicBezTo>
                  <a:lnTo>
                    <a:pt x="6156" y="7030"/>
                  </a:lnTo>
                  <a:cubicBezTo>
                    <a:pt x="6156" y="7030"/>
                    <a:pt x="6168" y="7030"/>
                    <a:pt x="6168" y="7054"/>
                  </a:cubicBezTo>
                  <a:lnTo>
                    <a:pt x="6168" y="7899"/>
                  </a:lnTo>
                  <a:cubicBezTo>
                    <a:pt x="6168" y="8125"/>
                    <a:pt x="6275" y="8328"/>
                    <a:pt x="6454" y="8459"/>
                  </a:cubicBezTo>
                  <a:cubicBezTo>
                    <a:pt x="6382" y="8673"/>
                    <a:pt x="6216" y="8875"/>
                    <a:pt x="5989" y="9042"/>
                  </a:cubicBezTo>
                  <a:cubicBezTo>
                    <a:pt x="5918" y="9101"/>
                    <a:pt x="5906" y="9209"/>
                    <a:pt x="5966" y="9280"/>
                  </a:cubicBezTo>
                  <a:cubicBezTo>
                    <a:pt x="5989" y="9328"/>
                    <a:pt x="6037" y="9340"/>
                    <a:pt x="6097" y="9340"/>
                  </a:cubicBezTo>
                  <a:cubicBezTo>
                    <a:pt x="6132" y="9340"/>
                    <a:pt x="6168" y="9328"/>
                    <a:pt x="6204" y="9316"/>
                  </a:cubicBezTo>
                  <a:cubicBezTo>
                    <a:pt x="6466" y="9101"/>
                    <a:pt x="6644" y="8863"/>
                    <a:pt x="6751" y="8601"/>
                  </a:cubicBezTo>
                  <a:lnTo>
                    <a:pt x="7823" y="8923"/>
                  </a:lnTo>
                  <a:cubicBezTo>
                    <a:pt x="8204" y="9042"/>
                    <a:pt x="8454" y="9387"/>
                    <a:pt x="8454" y="9792"/>
                  </a:cubicBezTo>
                  <a:lnTo>
                    <a:pt x="8454" y="11126"/>
                  </a:lnTo>
                  <a:cubicBezTo>
                    <a:pt x="8454" y="11221"/>
                    <a:pt x="8525" y="11292"/>
                    <a:pt x="8621" y="11292"/>
                  </a:cubicBezTo>
                  <a:cubicBezTo>
                    <a:pt x="8704" y="11292"/>
                    <a:pt x="8776" y="11221"/>
                    <a:pt x="8776" y="11126"/>
                  </a:cubicBezTo>
                  <a:lnTo>
                    <a:pt x="8776" y="9792"/>
                  </a:lnTo>
                  <a:cubicBezTo>
                    <a:pt x="8823" y="9280"/>
                    <a:pt x="8478" y="8804"/>
                    <a:pt x="7966" y="8661"/>
                  </a:cubicBezTo>
                  <a:lnTo>
                    <a:pt x="6787" y="8304"/>
                  </a:lnTo>
                  <a:cubicBezTo>
                    <a:pt x="6632" y="8256"/>
                    <a:pt x="6537" y="8101"/>
                    <a:pt x="6537" y="7958"/>
                  </a:cubicBezTo>
                  <a:lnTo>
                    <a:pt x="6537" y="7113"/>
                  </a:lnTo>
                  <a:cubicBezTo>
                    <a:pt x="6537" y="6935"/>
                    <a:pt x="6394" y="6792"/>
                    <a:pt x="6239" y="6768"/>
                  </a:cubicBezTo>
                  <a:cubicBezTo>
                    <a:pt x="6382" y="6518"/>
                    <a:pt x="6490" y="6232"/>
                    <a:pt x="6513" y="5923"/>
                  </a:cubicBezTo>
                  <a:cubicBezTo>
                    <a:pt x="6692" y="5625"/>
                    <a:pt x="6811" y="5303"/>
                    <a:pt x="6859" y="4970"/>
                  </a:cubicBezTo>
                  <a:lnTo>
                    <a:pt x="6966" y="4970"/>
                  </a:lnTo>
                  <a:cubicBezTo>
                    <a:pt x="7287" y="4970"/>
                    <a:pt x="7561" y="4732"/>
                    <a:pt x="7585" y="4410"/>
                  </a:cubicBezTo>
                  <a:cubicBezTo>
                    <a:pt x="7609" y="4232"/>
                    <a:pt x="7549" y="4077"/>
                    <a:pt x="7442" y="3934"/>
                  </a:cubicBezTo>
                  <a:cubicBezTo>
                    <a:pt x="7347" y="3839"/>
                    <a:pt x="7216" y="3779"/>
                    <a:pt x="7085" y="3744"/>
                  </a:cubicBezTo>
                  <a:lnTo>
                    <a:pt x="7216" y="2505"/>
                  </a:lnTo>
                  <a:cubicBezTo>
                    <a:pt x="7275" y="1958"/>
                    <a:pt x="7097" y="1422"/>
                    <a:pt x="6728" y="1005"/>
                  </a:cubicBezTo>
                  <a:cubicBezTo>
                    <a:pt x="6359" y="600"/>
                    <a:pt x="5835" y="362"/>
                    <a:pt x="5287" y="362"/>
                  </a:cubicBezTo>
                  <a:lnTo>
                    <a:pt x="3525" y="362"/>
                  </a:lnTo>
                  <a:cubicBezTo>
                    <a:pt x="2918" y="362"/>
                    <a:pt x="2406" y="243"/>
                    <a:pt x="2227" y="53"/>
                  </a:cubicBezTo>
                  <a:cubicBezTo>
                    <a:pt x="2200" y="16"/>
                    <a:pt x="2159" y="1"/>
                    <a:pt x="2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32"/>
          <p:cNvGrpSpPr/>
          <p:nvPr/>
        </p:nvGrpSpPr>
        <p:grpSpPr>
          <a:xfrm>
            <a:off x="1050910" y="1624816"/>
            <a:ext cx="332355" cy="354974"/>
            <a:chOff x="5289631" y="1500214"/>
            <a:chExt cx="332355" cy="354974"/>
          </a:xfrm>
        </p:grpSpPr>
        <p:sp>
          <p:nvSpPr>
            <p:cNvPr id="2020" name="Google Shape;2020;p32"/>
            <p:cNvSpPr/>
            <p:nvPr/>
          </p:nvSpPr>
          <p:spPr>
            <a:xfrm>
              <a:off x="5432603" y="1667040"/>
              <a:ext cx="45651" cy="16157"/>
            </a:xfrm>
            <a:custGeom>
              <a:rect b="b" l="l" r="r" t="t"/>
              <a:pathLst>
                <a:path extrusionOk="0" h="510" w="1441">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5416763" y="1628074"/>
              <a:ext cx="10581" cy="15872"/>
            </a:xfrm>
            <a:custGeom>
              <a:rect b="b" l="l" r="r" t="t"/>
              <a:pathLst>
                <a:path extrusionOk="0" h="501" w="334">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5483893" y="1628074"/>
              <a:ext cx="10233" cy="15872"/>
            </a:xfrm>
            <a:custGeom>
              <a:rect b="b" l="l" r="r" t="t"/>
              <a:pathLst>
                <a:path extrusionOk="0" h="501" w="323">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5411093" y="1611474"/>
              <a:ext cx="21923" cy="10613"/>
            </a:xfrm>
            <a:custGeom>
              <a:rect b="b" l="l" r="r" t="t"/>
              <a:pathLst>
                <a:path extrusionOk="0" h="335" w="692">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5478254" y="1611474"/>
              <a:ext cx="21511" cy="10613"/>
            </a:xfrm>
            <a:custGeom>
              <a:rect b="b" l="l" r="r" t="t"/>
              <a:pathLst>
                <a:path extrusionOk="0" h="335" w="679">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5289631" y="1500214"/>
              <a:ext cx="332355" cy="354974"/>
            </a:xfrm>
            <a:custGeom>
              <a:rect b="b" l="l" r="r" t="t"/>
              <a:pathLst>
                <a:path extrusionOk="0" h="11205" w="10491">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26" name="Google Shape;2026;p32"/>
          <p:cNvPicPr preferRelativeResize="0"/>
          <p:nvPr/>
        </p:nvPicPr>
        <p:blipFill>
          <a:blip r:embed="rId3">
            <a:alphaModFix/>
          </a:blip>
          <a:stretch>
            <a:fillRect/>
          </a:stretch>
        </p:blipFill>
        <p:spPr>
          <a:xfrm>
            <a:off x="7361800" y="2107712"/>
            <a:ext cx="1062190" cy="747900"/>
          </a:xfrm>
          <a:prstGeom prst="rect">
            <a:avLst/>
          </a:prstGeom>
          <a:noFill/>
          <a:ln>
            <a:noFill/>
          </a:ln>
        </p:spPr>
      </p:pic>
      <p:grpSp>
        <p:nvGrpSpPr>
          <p:cNvPr id="2027" name="Google Shape;2027;p32"/>
          <p:cNvGrpSpPr/>
          <p:nvPr/>
        </p:nvGrpSpPr>
        <p:grpSpPr>
          <a:xfrm>
            <a:off x="1073115" y="2816757"/>
            <a:ext cx="279544" cy="358142"/>
            <a:chOff x="7596157" y="1968159"/>
            <a:chExt cx="279544" cy="358142"/>
          </a:xfrm>
        </p:grpSpPr>
        <p:sp>
          <p:nvSpPr>
            <p:cNvPr id="2028" name="Google Shape;2028;p32"/>
            <p:cNvSpPr/>
            <p:nvPr/>
          </p:nvSpPr>
          <p:spPr>
            <a:xfrm>
              <a:off x="7696868" y="2092408"/>
              <a:ext cx="10581" cy="16252"/>
            </a:xfrm>
            <a:custGeom>
              <a:rect b="b" l="l" r="r" t="t"/>
              <a:pathLst>
                <a:path extrusionOk="0" h="513" w="334">
                  <a:moveTo>
                    <a:pt x="167" y="0"/>
                  </a:moveTo>
                  <a:cubicBezTo>
                    <a:pt x="84" y="0"/>
                    <a:pt x="1" y="72"/>
                    <a:pt x="1" y="167"/>
                  </a:cubicBezTo>
                  <a:lnTo>
                    <a:pt x="1" y="346"/>
                  </a:lnTo>
                  <a:cubicBezTo>
                    <a:pt x="1" y="429"/>
                    <a:pt x="84" y="512"/>
                    <a:pt x="167" y="512"/>
                  </a:cubicBezTo>
                  <a:cubicBezTo>
                    <a:pt x="263" y="512"/>
                    <a:pt x="334" y="429"/>
                    <a:pt x="334" y="346"/>
                  </a:cubicBezTo>
                  <a:lnTo>
                    <a:pt x="334" y="167"/>
                  </a:lnTo>
                  <a:cubicBezTo>
                    <a:pt x="334"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7764378" y="2092408"/>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a:off x="7713088" y="2143032"/>
              <a:ext cx="45302" cy="15777"/>
            </a:xfrm>
            <a:custGeom>
              <a:rect b="b" l="l" r="r" t="t"/>
              <a:pathLst>
                <a:path extrusionOk="0" h="498" w="1430">
                  <a:moveTo>
                    <a:pt x="184" y="1"/>
                  </a:moveTo>
                  <a:cubicBezTo>
                    <a:pt x="140" y="1"/>
                    <a:pt x="96" y="16"/>
                    <a:pt x="60" y="45"/>
                  </a:cubicBezTo>
                  <a:cubicBezTo>
                    <a:pt x="1" y="105"/>
                    <a:pt x="1" y="200"/>
                    <a:pt x="60" y="283"/>
                  </a:cubicBezTo>
                  <a:cubicBezTo>
                    <a:pt x="203" y="414"/>
                    <a:pt x="441" y="498"/>
                    <a:pt x="703" y="498"/>
                  </a:cubicBezTo>
                  <a:cubicBezTo>
                    <a:pt x="953" y="498"/>
                    <a:pt x="1203" y="414"/>
                    <a:pt x="1334" y="283"/>
                  </a:cubicBezTo>
                  <a:cubicBezTo>
                    <a:pt x="1429" y="200"/>
                    <a:pt x="1429" y="105"/>
                    <a:pt x="1370" y="45"/>
                  </a:cubicBezTo>
                  <a:cubicBezTo>
                    <a:pt x="1340" y="16"/>
                    <a:pt x="1298" y="1"/>
                    <a:pt x="1255" y="1"/>
                  </a:cubicBezTo>
                  <a:cubicBezTo>
                    <a:pt x="1212" y="1"/>
                    <a:pt x="1167" y="16"/>
                    <a:pt x="1132" y="45"/>
                  </a:cubicBezTo>
                  <a:cubicBezTo>
                    <a:pt x="1072" y="105"/>
                    <a:pt x="917" y="176"/>
                    <a:pt x="715" y="176"/>
                  </a:cubicBezTo>
                  <a:cubicBezTo>
                    <a:pt x="501" y="176"/>
                    <a:pt x="358" y="105"/>
                    <a:pt x="298" y="45"/>
                  </a:cubicBezTo>
                  <a:cubicBezTo>
                    <a:pt x="268" y="16"/>
                    <a:pt x="227"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a:off x="7691197" y="2075427"/>
              <a:ext cx="21923" cy="10581"/>
            </a:xfrm>
            <a:custGeom>
              <a:rect b="b" l="l" r="r" t="t"/>
              <a:pathLst>
                <a:path extrusionOk="0" h="334" w="692">
                  <a:moveTo>
                    <a:pt x="168" y="0"/>
                  </a:moveTo>
                  <a:cubicBezTo>
                    <a:pt x="84" y="0"/>
                    <a:pt x="1" y="72"/>
                    <a:pt x="1" y="167"/>
                  </a:cubicBezTo>
                  <a:cubicBezTo>
                    <a:pt x="1" y="251"/>
                    <a:pt x="84" y="334"/>
                    <a:pt x="168" y="334"/>
                  </a:cubicBezTo>
                  <a:lnTo>
                    <a:pt x="525" y="334"/>
                  </a:lnTo>
                  <a:cubicBezTo>
                    <a:pt x="620" y="334"/>
                    <a:pt x="692" y="251"/>
                    <a:pt x="692" y="167"/>
                  </a:cubicBezTo>
                  <a:cubicBezTo>
                    <a:pt x="692" y="72"/>
                    <a:pt x="620" y="0"/>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a:off x="7758739" y="2075427"/>
              <a:ext cx="21891" cy="10581"/>
            </a:xfrm>
            <a:custGeom>
              <a:rect b="b" l="l" r="r" t="t"/>
              <a:pathLst>
                <a:path extrusionOk="0" h="334" w="691">
                  <a:moveTo>
                    <a:pt x="167" y="0"/>
                  </a:moveTo>
                  <a:cubicBezTo>
                    <a:pt x="72" y="0"/>
                    <a:pt x="0" y="72"/>
                    <a:pt x="0" y="167"/>
                  </a:cubicBezTo>
                  <a:cubicBezTo>
                    <a:pt x="0" y="251"/>
                    <a:pt x="72" y="334"/>
                    <a:pt x="167" y="334"/>
                  </a:cubicBezTo>
                  <a:lnTo>
                    <a:pt x="524" y="334"/>
                  </a:lnTo>
                  <a:cubicBezTo>
                    <a:pt x="607" y="334"/>
                    <a:pt x="691" y="251"/>
                    <a:pt x="691" y="167"/>
                  </a:cubicBezTo>
                  <a:cubicBezTo>
                    <a:pt x="691" y="72"/>
                    <a:pt x="607" y="0"/>
                    <a:pt x="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a:off x="7596157" y="1968159"/>
              <a:ext cx="279544" cy="358142"/>
            </a:xfrm>
            <a:custGeom>
              <a:rect b="b" l="l" r="r" t="t"/>
              <a:pathLst>
                <a:path extrusionOk="0" h="11305" w="8824">
                  <a:moveTo>
                    <a:pt x="2287" y="481"/>
                  </a:moveTo>
                  <a:cubicBezTo>
                    <a:pt x="2394" y="565"/>
                    <a:pt x="2525" y="600"/>
                    <a:pt x="2691" y="636"/>
                  </a:cubicBezTo>
                  <a:cubicBezTo>
                    <a:pt x="3001" y="708"/>
                    <a:pt x="3322" y="708"/>
                    <a:pt x="3537" y="708"/>
                  </a:cubicBezTo>
                  <a:lnTo>
                    <a:pt x="5299" y="708"/>
                  </a:lnTo>
                  <a:cubicBezTo>
                    <a:pt x="5739" y="708"/>
                    <a:pt x="6192" y="898"/>
                    <a:pt x="6490" y="1243"/>
                  </a:cubicBezTo>
                  <a:cubicBezTo>
                    <a:pt x="6787" y="1589"/>
                    <a:pt x="6930" y="2029"/>
                    <a:pt x="6894" y="2482"/>
                  </a:cubicBezTo>
                  <a:lnTo>
                    <a:pt x="6751" y="3744"/>
                  </a:lnTo>
                  <a:lnTo>
                    <a:pt x="6728" y="3744"/>
                  </a:lnTo>
                  <a:cubicBezTo>
                    <a:pt x="6620" y="3744"/>
                    <a:pt x="6537" y="3660"/>
                    <a:pt x="6537" y="3553"/>
                  </a:cubicBezTo>
                  <a:lnTo>
                    <a:pt x="6537" y="2839"/>
                  </a:lnTo>
                  <a:cubicBezTo>
                    <a:pt x="6537" y="2446"/>
                    <a:pt x="6216" y="2136"/>
                    <a:pt x="5835" y="2136"/>
                  </a:cubicBezTo>
                  <a:lnTo>
                    <a:pt x="4954" y="2136"/>
                  </a:lnTo>
                  <a:cubicBezTo>
                    <a:pt x="3846" y="2136"/>
                    <a:pt x="3072" y="1886"/>
                    <a:pt x="2644" y="1374"/>
                  </a:cubicBezTo>
                  <a:cubicBezTo>
                    <a:pt x="2382" y="1065"/>
                    <a:pt x="2299" y="719"/>
                    <a:pt x="2287" y="481"/>
                  </a:cubicBezTo>
                  <a:close/>
                  <a:moveTo>
                    <a:pt x="2215" y="1398"/>
                  </a:moveTo>
                  <a:cubicBezTo>
                    <a:pt x="2263" y="1458"/>
                    <a:pt x="2310" y="1529"/>
                    <a:pt x="2370" y="1589"/>
                  </a:cubicBezTo>
                  <a:cubicBezTo>
                    <a:pt x="2858" y="2172"/>
                    <a:pt x="3715" y="2470"/>
                    <a:pt x="4942" y="2470"/>
                  </a:cubicBezTo>
                  <a:lnTo>
                    <a:pt x="5823" y="2470"/>
                  </a:lnTo>
                  <a:cubicBezTo>
                    <a:pt x="6025" y="2470"/>
                    <a:pt x="6192" y="2624"/>
                    <a:pt x="6192" y="2839"/>
                  </a:cubicBezTo>
                  <a:lnTo>
                    <a:pt x="6192" y="3553"/>
                  </a:lnTo>
                  <a:cubicBezTo>
                    <a:pt x="6192" y="3839"/>
                    <a:pt x="6430" y="4077"/>
                    <a:pt x="6716" y="4077"/>
                  </a:cubicBezTo>
                  <a:lnTo>
                    <a:pt x="6978" y="4077"/>
                  </a:lnTo>
                  <a:cubicBezTo>
                    <a:pt x="7049" y="4077"/>
                    <a:pt x="7132" y="4101"/>
                    <a:pt x="7192" y="4160"/>
                  </a:cubicBezTo>
                  <a:cubicBezTo>
                    <a:pt x="7252" y="4220"/>
                    <a:pt x="7263" y="4291"/>
                    <a:pt x="7263" y="4375"/>
                  </a:cubicBezTo>
                  <a:cubicBezTo>
                    <a:pt x="7252" y="4506"/>
                    <a:pt x="7109" y="4625"/>
                    <a:pt x="6966" y="4625"/>
                  </a:cubicBezTo>
                  <a:lnTo>
                    <a:pt x="6894" y="4625"/>
                  </a:lnTo>
                  <a:lnTo>
                    <a:pt x="6894" y="4613"/>
                  </a:lnTo>
                  <a:cubicBezTo>
                    <a:pt x="6894" y="4518"/>
                    <a:pt x="6811" y="4446"/>
                    <a:pt x="6728" y="4446"/>
                  </a:cubicBezTo>
                  <a:cubicBezTo>
                    <a:pt x="6632" y="4446"/>
                    <a:pt x="6561" y="4518"/>
                    <a:pt x="6561" y="4613"/>
                  </a:cubicBezTo>
                  <a:cubicBezTo>
                    <a:pt x="6561" y="4815"/>
                    <a:pt x="6537" y="5006"/>
                    <a:pt x="6478" y="5208"/>
                  </a:cubicBezTo>
                  <a:cubicBezTo>
                    <a:pt x="6359" y="4982"/>
                    <a:pt x="6120" y="4803"/>
                    <a:pt x="5835" y="4803"/>
                  </a:cubicBezTo>
                  <a:lnTo>
                    <a:pt x="3001" y="4803"/>
                  </a:lnTo>
                  <a:cubicBezTo>
                    <a:pt x="2727" y="4803"/>
                    <a:pt x="2489" y="4970"/>
                    <a:pt x="2370" y="5208"/>
                  </a:cubicBezTo>
                  <a:cubicBezTo>
                    <a:pt x="2310" y="5006"/>
                    <a:pt x="2275" y="4815"/>
                    <a:pt x="2275" y="4613"/>
                  </a:cubicBezTo>
                  <a:cubicBezTo>
                    <a:pt x="2275" y="4518"/>
                    <a:pt x="2203" y="4446"/>
                    <a:pt x="2108" y="4446"/>
                  </a:cubicBezTo>
                  <a:cubicBezTo>
                    <a:pt x="2025" y="4446"/>
                    <a:pt x="1953" y="4518"/>
                    <a:pt x="1953" y="4613"/>
                  </a:cubicBezTo>
                  <a:lnTo>
                    <a:pt x="1953" y="4625"/>
                  </a:lnTo>
                  <a:lnTo>
                    <a:pt x="1846" y="4625"/>
                  </a:lnTo>
                  <a:cubicBezTo>
                    <a:pt x="1775" y="4625"/>
                    <a:pt x="1691" y="4589"/>
                    <a:pt x="1632" y="4529"/>
                  </a:cubicBezTo>
                  <a:cubicBezTo>
                    <a:pt x="1572" y="4470"/>
                    <a:pt x="1560" y="4399"/>
                    <a:pt x="1560" y="4327"/>
                  </a:cubicBezTo>
                  <a:cubicBezTo>
                    <a:pt x="1572" y="4196"/>
                    <a:pt x="1715" y="4077"/>
                    <a:pt x="1858" y="4077"/>
                  </a:cubicBezTo>
                  <a:lnTo>
                    <a:pt x="2096" y="4077"/>
                  </a:lnTo>
                  <a:cubicBezTo>
                    <a:pt x="2382" y="4077"/>
                    <a:pt x="2620" y="3839"/>
                    <a:pt x="2620" y="3553"/>
                  </a:cubicBezTo>
                  <a:lnTo>
                    <a:pt x="2620" y="2672"/>
                  </a:lnTo>
                  <a:cubicBezTo>
                    <a:pt x="2620" y="2601"/>
                    <a:pt x="2644" y="2541"/>
                    <a:pt x="2703" y="2505"/>
                  </a:cubicBezTo>
                  <a:cubicBezTo>
                    <a:pt x="2787" y="2470"/>
                    <a:pt x="2810" y="2363"/>
                    <a:pt x="2763" y="2291"/>
                  </a:cubicBezTo>
                  <a:cubicBezTo>
                    <a:pt x="2739" y="2236"/>
                    <a:pt x="2685" y="2207"/>
                    <a:pt x="2630" y="2207"/>
                  </a:cubicBezTo>
                  <a:cubicBezTo>
                    <a:pt x="2602" y="2207"/>
                    <a:pt x="2573" y="2215"/>
                    <a:pt x="2549" y="2232"/>
                  </a:cubicBezTo>
                  <a:cubicBezTo>
                    <a:pt x="2382" y="2315"/>
                    <a:pt x="2287" y="2494"/>
                    <a:pt x="2287" y="2672"/>
                  </a:cubicBezTo>
                  <a:lnTo>
                    <a:pt x="2287" y="3553"/>
                  </a:lnTo>
                  <a:cubicBezTo>
                    <a:pt x="2287" y="3660"/>
                    <a:pt x="2203" y="3744"/>
                    <a:pt x="2096" y="3744"/>
                  </a:cubicBezTo>
                  <a:lnTo>
                    <a:pt x="2072" y="3744"/>
                  </a:lnTo>
                  <a:lnTo>
                    <a:pt x="1929" y="2482"/>
                  </a:lnTo>
                  <a:cubicBezTo>
                    <a:pt x="1894" y="2089"/>
                    <a:pt x="1989" y="1708"/>
                    <a:pt x="2215" y="1398"/>
                  </a:cubicBezTo>
                  <a:close/>
                  <a:moveTo>
                    <a:pt x="5823" y="5125"/>
                  </a:moveTo>
                  <a:cubicBezTo>
                    <a:pt x="6025" y="5125"/>
                    <a:pt x="6192" y="5291"/>
                    <a:pt x="6192" y="5506"/>
                  </a:cubicBezTo>
                  <a:lnTo>
                    <a:pt x="6192" y="5684"/>
                  </a:lnTo>
                  <a:cubicBezTo>
                    <a:pt x="6192" y="6661"/>
                    <a:pt x="5382" y="7470"/>
                    <a:pt x="4406" y="7470"/>
                  </a:cubicBezTo>
                  <a:cubicBezTo>
                    <a:pt x="3418" y="7470"/>
                    <a:pt x="2620" y="6661"/>
                    <a:pt x="2620" y="5684"/>
                  </a:cubicBezTo>
                  <a:lnTo>
                    <a:pt x="2620" y="5506"/>
                  </a:lnTo>
                  <a:cubicBezTo>
                    <a:pt x="2620" y="5291"/>
                    <a:pt x="2775" y="5125"/>
                    <a:pt x="2989" y="5125"/>
                  </a:cubicBezTo>
                  <a:close/>
                  <a:moveTo>
                    <a:pt x="2114" y="1"/>
                  </a:moveTo>
                  <a:cubicBezTo>
                    <a:pt x="2100" y="1"/>
                    <a:pt x="2086" y="2"/>
                    <a:pt x="2072" y="5"/>
                  </a:cubicBezTo>
                  <a:cubicBezTo>
                    <a:pt x="2013" y="29"/>
                    <a:pt x="1965" y="77"/>
                    <a:pt x="1953" y="136"/>
                  </a:cubicBezTo>
                  <a:cubicBezTo>
                    <a:pt x="1953" y="172"/>
                    <a:pt x="1870" y="577"/>
                    <a:pt x="2072" y="1053"/>
                  </a:cubicBezTo>
                  <a:cubicBezTo>
                    <a:pt x="1727" y="1446"/>
                    <a:pt x="1572" y="1970"/>
                    <a:pt x="1620" y="2494"/>
                  </a:cubicBezTo>
                  <a:lnTo>
                    <a:pt x="1751" y="3732"/>
                  </a:lnTo>
                  <a:cubicBezTo>
                    <a:pt x="1489" y="3779"/>
                    <a:pt x="1275" y="3994"/>
                    <a:pt x="1251" y="4268"/>
                  </a:cubicBezTo>
                  <a:cubicBezTo>
                    <a:pt x="1239" y="4446"/>
                    <a:pt x="1298" y="4613"/>
                    <a:pt x="1394" y="4744"/>
                  </a:cubicBezTo>
                  <a:cubicBezTo>
                    <a:pt x="1513" y="4875"/>
                    <a:pt x="1679" y="4934"/>
                    <a:pt x="1846" y="4934"/>
                  </a:cubicBezTo>
                  <a:lnTo>
                    <a:pt x="1965" y="4934"/>
                  </a:lnTo>
                  <a:cubicBezTo>
                    <a:pt x="2013" y="5280"/>
                    <a:pt x="2132" y="5589"/>
                    <a:pt x="2310" y="5887"/>
                  </a:cubicBezTo>
                  <a:cubicBezTo>
                    <a:pt x="2334" y="6196"/>
                    <a:pt x="2441" y="6482"/>
                    <a:pt x="2584" y="6732"/>
                  </a:cubicBezTo>
                  <a:cubicBezTo>
                    <a:pt x="2429" y="6768"/>
                    <a:pt x="2287" y="6899"/>
                    <a:pt x="2287" y="7077"/>
                  </a:cubicBezTo>
                  <a:lnTo>
                    <a:pt x="2287" y="7923"/>
                  </a:lnTo>
                  <a:cubicBezTo>
                    <a:pt x="2287" y="8089"/>
                    <a:pt x="2191" y="8220"/>
                    <a:pt x="2037" y="8268"/>
                  </a:cubicBezTo>
                  <a:lnTo>
                    <a:pt x="858" y="8625"/>
                  </a:lnTo>
                  <a:cubicBezTo>
                    <a:pt x="346" y="8792"/>
                    <a:pt x="1" y="9244"/>
                    <a:pt x="1" y="9804"/>
                  </a:cubicBezTo>
                  <a:lnTo>
                    <a:pt x="1" y="11137"/>
                  </a:lnTo>
                  <a:cubicBezTo>
                    <a:pt x="1" y="11233"/>
                    <a:pt x="72" y="11304"/>
                    <a:pt x="167" y="11304"/>
                  </a:cubicBezTo>
                  <a:cubicBezTo>
                    <a:pt x="251" y="11304"/>
                    <a:pt x="322" y="11233"/>
                    <a:pt x="322" y="11137"/>
                  </a:cubicBezTo>
                  <a:lnTo>
                    <a:pt x="322" y="9804"/>
                  </a:lnTo>
                  <a:cubicBezTo>
                    <a:pt x="322" y="9399"/>
                    <a:pt x="584" y="9054"/>
                    <a:pt x="953" y="8935"/>
                  </a:cubicBezTo>
                  <a:lnTo>
                    <a:pt x="2025" y="8613"/>
                  </a:lnTo>
                  <a:cubicBezTo>
                    <a:pt x="2322" y="9352"/>
                    <a:pt x="3287" y="9887"/>
                    <a:pt x="4394" y="9887"/>
                  </a:cubicBezTo>
                  <a:cubicBezTo>
                    <a:pt x="4775" y="9887"/>
                    <a:pt x="5168" y="9828"/>
                    <a:pt x="5501" y="9697"/>
                  </a:cubicBezTo>
                  <a:cubicBezTo>
                    <a:pt x="5597" y="9661"/>
                    <a:pt x="5644" y="9578"/>
                    <a:pt x="5608" y="9482"/>
                  </a:cubicBezTo>
                  <a:cubicBezTo>
                    <a:pt x="5590" y="9418"/>
                    <a:pt x="5529" y="9375"/>
                    <a:pt x="5464" y="9375"/>
                  </a:cubicBezTo>
                  <a:cubicBezTo>
                    <a:pt x="5445" y="9375"/>
                    <a:pt x="5425" y="9379"/>
                    <a:pt x="5406" y="9387"/>
                  </a:cubicBezTo>
                  <a:cubicBezTo>
                    <a:pt x="5085" y="9482"/>
                    <a:pt x="4751" y="9554"/>
                    <a:pt x="4394" y="9554"/>
                  </a:cubicBezTo>
                  <a:cubicBezTo>
                    <a:pt x="3870" y="9554"/>
                    <a:pt x="3382" y="9435"/>
                    <a:pt x="2989" y="9197"/>
                  </a:cubicBezTo>
                  <a:cubicBezTo>
                    <a:pt x="2668" y="8994"/>
                    <a:pt x="2429" y="8744"/>
                    <a:pt x="2322" y="8459"/>
                  </a:cubicBezTo>
                  <a:cubicBezTo>
                    <a:pt x="2501" y="8328"/>
                    <a:pt x="2608" y="8125"/>
                    <a:pt x="2608" y="7899"/>
                  </a:cubicBezTo>
                  <a:lnTo>
                    <a:pt x="2608" y="7054"/>
                  </a:lnTo>
                  <a:cubicBezTo>
                    <a:pt x="2608" y="7054"/>
                    <a:pt x="2608" y="7030"/>
                    <a:pt x="2620" y="7030"/>
                  </a:cubicBezTo>
                  <a:lnTo>
                    <a:pt x="2810" y="7030"/>
                  </a:lnTo>
                  <a:cubicBezTo>
                    <a:pt x="3191" y="7470"/>
                    <a:pt x="3763" y="7744"/>
                    <a:pt x="4382" y="7744"/>
                  </a:cubicBezTo>
                  <a:cubicBezTo>
                    <a:pt x="5013" y="7744"/>
                    <a:pt x="5573" y="7482"/>
                    <a:pt x="5966" y="7030"/>
                  </a:cubicBezTo>
                  <a:lnTo>
                    <a:pt x="6156" y="7030"/>
                  </a:lnTo>
                  <a:cubicBezTo>
                    <a:pt x="6156" y="7030"/>
                    <a:pt x="6168" y="7030"/>
                    <a:pt x="6168" y="7054"/>
                  </a:cubicBezTo>
                  <a:lnTo>
                    <a:pt x="6168" y="7899"/>
                  </a:lnTo>
                  <a:cubicBezTo>
                    <a:pt x="6168" y="8125"/>
                    <a:pt x="6275" y="8328"/>
                    <a:pt x="6454" y="8459"/>
                  </a:cubicBezTo>
                  <a:cubicBezTo>
                    <a:pt x="6382" y="8673"/>
                    <a:pt x="6216" y="8875"/>
                    <a:pt x="5989" y="9042"/>
                  </a:cubicBezTo>
                  <a:cubicBezTo>
                    <a:pt x="5918" y="9101"/>
                    <a:pt x="5906" y="9209"/>
                    <a:pt x="5966" y="9280"/>
                  </a:cubicBezTo>
                  <a:cubicBezTo>
                    <a:pt x="5989" y="9328"/>
                    <a:pt x="6037" y="9340"/>
                    <a:pt x="6097" y="9340"/>
                  </a:cubicBezTo>
                  <a:cubicBezTo>
                    <a:pt x="6132" y="9340"/>
                    <a:pt x="6168" y="9328"/>
                    <a:pt x="6204" y="9316"/>
                  </a:cubicBezTo>
                  <a:cubicBezTo>
                    <a:pt x="6466" y="9101"/>
                    <a:pt x="6644" y="8863"/>
                    <a:pt x="6751" y="8601"/>
                  </a:cubicBezTo>
                  <a:lnTo>
                    <a:pt x="7823" y="8923"/>
                  </a:lnTo>
                  <a:cubicBezTo>
                    <a:pt x="8204" y="9042"/>
                    <a:pt x="8454" y="9387"/>
                    <a:pt x="8454" y="9792"/>
                  </a:cubicBezTo>
                  <a:lnTo>
                    <a:pt x="8454" y="11126"/>
                  </a:lnTo>
                  <a:cubicBezTo>
                    <a:pt x="8454" y="11221"/>
                    <a:pt x="8525" y="11292"/>
                    <a:pt x="8621" y="11292"/>
                  </a:cubicBezTo>
                  <a:cubicBezTo>
                    <a:pt x="8704" y="11292"/>
                    <a:pt x="8776" y="11221"/>
                    <a:pt x="8776" y="11126"/>
                  </a:cubicBezTo>
                  <a:lnTo>
                    <a:pt x="8776" y="9792"/>
                  </a:lnTo>
                  <a:cubicBezTo>
                    <a:pt x="8823" y="9280"/>
                    <a:pt x="8478" y="8804"/>
                    <a:pt x="7966" y="8661"/>
                  </a:cubicBezTo>
                  <a:lnTo>
                    <a:pt x="6787" y="8304"/>
                  </a:lnTo>
                  <a:cubicBezTo>
                    <a:pt x="6632" y="8256"/>
                    <a:pt x="6537" y="8101"/>
                    <a:pt x="6537" y="7958"/>
                  </a:cubicBezTo>
                  <a:lnTo>
                    <a:pt x="6537" y="7113"/>
                  </a:lnTo>
                  <a:cubicBezTo>
                    <a:pt x="6537" y="6935"/>
                    <a:pt x="6394" y="6792"/>
                    <a:pt x="6239" y="6768"/>
                  </a:cubicBezTo>
                  <a:cubicBezTo>
                    <a:pt x="6382" y="6518"/>
                    <a:pt x="6490" y="6232"/>
                    <a:pt x="6513" y="5923"/>
                  </a:cubicBezTo>
                  <a:cubicBezTo>
                    <a:pt x="6692" y="5625"/>
                    <a:pt x="6811" y="5303"/>
                    <a:pt x="6859" y="4970"/>
                  </a:cubicBezTo>
                  <a:lnTo>
                    <a:pt x="6966" y="4970"/>
                  </a:lnTo>
                  <a:cubicBezTo>
                    <a:pt x="7287" y="4970"/>
                    <a:pt x="7561" y="4732"/>
                    <a:pt x="7585" y="4410"/>
                  </a:cubicBezTo>
                  <a:cubicBezTo>
                    <a:pt x="7609" y="4232"/>
                    <a:pt x="7549" y="4077"/>
                    <a:pt x="7442" y="3934"/>
                  </a:cubicBezTo>
                  <a:cubicBezTo>
                    <a:pt x="7347" y="3839"/>
                    <a:pt x="7216" y="3779"/>
                    <a:pt x="7085" y="3744"/>
                  </a:cubicBezTo>
                  <a:lnTo>
                    <a:pt x="7216" y="2505"/>
                  </a:lnTo>
                  <a:cubicBezTo>
                    <a:pt x="7275" y="1958"/>
                    <a:pt x="7097" y="1422"/>
                    <a:pt x="6728" y="1005"/>
                  </a:cubicBezTo>
                  <a:cubicBezTo>
                    <a:pt x="6359" y="600"/>
                    <a:pt x="5835" y="362"/>
                    <a:pt x="5287" y="362"/>
                  </a:cubicBezTo>
                  <a:lnTo>
                    <a:pt x="3525" y="362"/>
                  </a:lnTo>
                  <a:cubicBezTo>
                    <a:pt x="2918" y="362"/>
                    <a:pt x="2406" y="243"/>
                    <a:pt x="2227" y="53"/>
                  </a:cubicBezTo>
                  <a:cubicBezTo>
                    <a:pt x="2200" y="16"/>
                    <a:pt x="2159" y="1"/>
                    <a:pt x="2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grpSp>
        <p:nvGrpSpPr>
          <p:cNvPr id="2038" name="Google Shape;2038;p33"/>
          <p:cNvGrpSpPr/>
          <p:nvPr/>
        </p:nvGrpSpPr>
        <p:grpSpPr>
          <a:xfrm>
            <a:off x="-346257" y="555234"/>
            <a:ext cx="8044922" cy="967218"/>
            <a:chOff x="-346256" y="678959"/>
            <a:chExt cx="8044922" cy="967218"/>
          </a:xfrm>
        </p:grpSpPr>
        <p:sp>
          <p:nvSpPr>
            <p:cNvPr id="2039" name="Google Shape;2039;p33"/>
            <p:cNvSpPr/>
            <p:nvPr/>
          </p:nvSpPr>
          <p:spPr>
            <a:xfrm>
              <a:off x="510065" y="678959"/>
              <a:ext cx="7188600" cy="966900"/>
            </a:xfrm>
            <a:prstGeom prst="parallelogram">
              <a:avLst>
                <a:gd fmla="val 26351" name="adj"/>
              </a:avLst>
            </a:prstGeom>
            <a:gradFill>
              <a:gsLst>
                <a:gs pos="0">
                  <a:schemeClr val="accent4"/>
                </a:gs>
                <a:gs pos="64000">
                  <a:schemeClr val="accent3"/>
                </a:gs>
                <a:gs pos="100000">
                  <a:srgbClr val="000655">
                    <a:alpha val="66666"/>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3"/>
            <p:cNvSpPr/>
            <p:nvPr/>
          </p:nvSpPr>
          <p:spPr>
            <a:xfrm>
              <a:off x="-346256" y="1323678"/>
              <a:ext cx="945900" cy="322500"/>
            </a:xfrm>
            <a:prstGeom prst="parallelogram">
              <a:avLst>
                <a:gd fmla="val 26205" name="adj"/>
              </a:avLst>
            </a:prstGeom>
            <a:gradFill>
              <a:gsLst>
                <a:gs pos="0">
                  <a:srgbClr val="2532E7">
                    <a:alpha val="12941"/>
                  </a:srgbClr>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3"/>
            <p:cNvSpPr/>
            <p:nvPr/>
          </p:nvSpPr>
          <p:spPr>
            <a:xfrm>
              <a:off x="-264031" y="1001435"/>
              <a:ext cx="945900" cy="322500"/>
            </a:xfrm>
            <a:prstGeom prst="parallelogram">
              <a:avLst>
                <a:gd fmla="val 26205" name="adj"/>
              </a:avLst>
            </a:prstGeom>
            <a:gradFill>
              <a:gsLst>
                <a:gs pos="0">
                  <a:srgbClr val="2532E7">
                    <a:alpha val="12941"/>
                  </a:srgbClr>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3"/>
            <p:cNvSpPr/>
            <p:nvPr/>
          </p:nvSpPr>
          <p:spPr>
            <a:xfrm>
              <a:off x="-180006" y="679075"/>
              <a:ext cx="945900" cy="322500"/>
            </a:xfrm>
            <a:prstGeom prst="parallelogram">
              <a:avLst>
                <a:gd fmla="val 26205" name="adj"/>
              </a:avLst>
            </a:prstGeom>
            <a:gradFill>
              <a:gsLst>
                <a:gs pos="0">
                  <a:srgbClr val="2532E7">
                    <a:alpha val="12941"/>
                  </a:srgbClr>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43" name="Google Shape;2043;p33"/>
          <p:cNvPicPr preferRelativeResize="0"/>
          <p:nvPr>
            <p:ph idx="2" type="pic"/>
          </p:nvPr>
        </p:nvPicPr>
        <p:blipFill rotWithShape="1">
          <a:blip r:embed="rId3">
            <a:alphaModFix/>
          </a:blip>
          <a:srcRect b="-5830" l="1723" r="28234" t="5830"/>
          <a:stretch/>
        </p:blipFill>
        <p:spPr>
          <a:xfrm>
            <a:off x="4497074" y="1522200"/>
            <a:ext cx="3931800" cy="3122400"/>
          </a:xfrm>
          <a:prstGeom prst="parallelogram">
            <a:avLst>
              <a:gd fmla="val 22782" name="adj"/>
            </a:avLst>
          </a:prstGeom>
        </p:spPr>
      </p:pic>
      <p:sp>
        <p:nvSpPr>
          <p:cNvPr id="2044" name="Google Shape;2044;p33"/>
          <p:cNvSpPr txBox="1"/>
          <p:nvPr>
            <p:ph type="title"/>
          </p:nvPr>
        </p:nvSpPr>
        <p:spPr>
          <a:xfrm>
            <a:off x="1049200" y="706100"/>
            <a:ext cx="53700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045" name="Google Shape;2045;p33"/>
          <p:cNvSpPr txBox="1"/>
          <p:nvPr>
            <p:ph idx="1" type="subTitle"/>
          </p:nvPr>
        </p:nvSpPr>
        <p:spPr>
          <a:xfrm>
            <a:off x="1049200" y="1825350"/>
            <a:ext cx="3601200" cy="22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reading a long news, you might… </a:t>
            </a:r>
            <a:endParaRPr/>
          </a:p>
          <a:p>
            <a:pPr indent="-317500" lvl="0" marL="457200" rtl="0" algn="l">
              <a:spcBef>
                <a:spcPts val="1000"/>
              </a:spcBef>
              <a:spcAft>
                <a:spcPts val="0"/>
              </a:spcAft>
              <a:buClr>
                <a:schemeClr val="dk1"/>
              </a:buClr>
              <a:buSzPts val="1400"/>
              <a:buFont typeface="Lato"/>
              <a:buChar char="●"/>
            </a:pPr>
            <a:r>
              <a:rPr lang="en"/>
              <a:t>Lazy to read</a:t>
            </a:r>
            <a:endParaRPr/>
          </a:p>
          <a:p>
            <a:pPr indent="-317500" lvl="0" marL="457200" rtl="0" algn="l">
              <a:spcBef>
                <a:spcPts val="0"/>
              </a:spcBef>
              <a:spcAft>
                <a:spcPts val="0"/>
              </a:spcAft>
              <a:buClr>
                <a:schemeClr val="dk1"/>
              </a:buClr>
              <a:buSzPts val="1400"/>
              <a:buFont typeface="Lato"/>
              <a:buChar char="●"/>
            </a:pPr>
            <a:r>
              <a:rPr lang="en"/>
              <a:t>Do not have much time to read</a:t>
            </a:r>
            <a:endParaRPr/>
          </a:p>
          <a:p>
            <a:pPr indent="-317500" lvl="0" marL="457200" rtl="0" algn="l">
              <a:spcBef>
                <a:spcPts val="0"/>
              </a:spcBef>
              <a:spcAft>
                <a:spcPts val="0"/>
              </a:spcAft>
              <a:buClr>
                <a:schemeClr val="dk1"/>
              </a:buClr>
              <a:buSzPts val="1400"/>
              <a:buFont typeface="Lato"/>
              <a:buChar char="●"/>
            </a:pPr>
            <a:r>
              <a:rPr lang="en"/>
              <a:t>Do not know English but want to understand news</a:t>
            </a:r>
            <a:endParaRPr/>
          </a:p>
          <a:p>
            <a:pPr indent="-317500" lvl="0" marL="457200" rtl="0" algn="l">
              <a:spcBef>
                <a:spcPts val="0"/>
              </a:spcBef>
              <a:spcAft>
                <a:spcPts val="0"/>
              </a:spcAft>
              <a:buClr>
                <a:schemeClr val="dk1"/>
              </a:buClr>
              <a:buSzPts val="1400"/>
              <a:buFont typeface="Lato"/>
              <a:buChar char="●"/>
            </a:pPr>
            <a:r>
              <a:rPr lang="en"/>
              <a:t>Just want to know the sentiment of the news</a:t>
            </a:r>
            <a:endParaRPr/>
          </a:p>
        </p:txBody>
      </p:sp>
      <p:sp>
        <p:nvSpPr>
          <p:cNvPr id="2046" name="Google Shape;2046;p33"/>
          <p:cNvSpPr/>
          <p:nvPr/>
        </p:nvSpPr>
        <p:spPr>
          <a:xfrm>
            <a:off x="4544900" y="3374700"/>
            <a:ext cx="3458700" cy="1149300"/>
          </a:xfrm>
          <a:prstGeom prst="parallelogram">
            <a:avLst>
              <a:gd fmla="val 22166" name="adj"/>
            </a:avLst>
          </a:prstGeom>
          <a:gradFill>
            <a:gsLst>
              <a:gs pos="0">
                <a:srgbClr val="2532E7">
                  <a:alpha val="0"/>
                </a:srgbClr>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7" name="Google Shape;2047;p33"/>
          <p:cNvPicPr preferRelativeResize="0"/>
          <p:nvPr/>
        </p:nvPicPr>
        <p:blipFill>
          <a:blip r:embed="rId4">
            <a:alphaModFix/>
          </a:blip>
          <a:stretch>
            <a:fillRect/>
          </a:stretch>
        </p:blipFill>
        <p:spPr>
          <a:xfrm>
            <a:off x="6652850" y="933850"/>
            <a:ext cx="1632200" cy="114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grpSp>
        <p:nvGrpSpPr>
          <p:cNvPr id="2052" name="Google Shape;2052;p34"/>
          <p:cNvGrpSpPr/>
          <p:nvPr/>
        </p:nvGrpSpPr>
        <p:grpSpPr>
          <a:xfrm>
            <a:off x="-132725" y="445025"/>
            <a:ext cx="8499425" cy="681300"/>
            <a:chOff x="-132725" y="445025"/>
            <a:chExt cx="8499425" cy="681300"/>
          </a:xfrm>
        </p:grpSpPr>
        <p:sp>
          <p:nvSpPr>
            <p:cNvPr id="2053" name="Google Shape;2053;p34"/>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5" name="Google Shape;2055;p34"/>
          <p:cNvSpPr/>
          <p:nvPr/>
        </p:nvSpPr>
        <p:spPr>
          <a:xfrm>
            <a:off x="5075555" y="2435300"/>
            <a:ext cx="35241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5133480" y="1249650"/>
            <a:ext cx="35241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1057105" y="2799519"/>
            <a:ext cx="35241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1057105" y="1597100"/>
            <a:ext cx="35241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4612755" y="2567381"/>
            <a:ext cx="1051500" cy="759000"/>
          </a:xfrm>
          <a:prstGeom prst="parallelogram">
            <a:avLst>
              <a:gd fmla="val 26205" name="adj"/>
            </a:avLst>
          </a:pr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581020" y="2909881"/>
            <a:ext cx="1051500" cy="759000"/>
          </a:xfrm>
          <a:prstGeom prst="parallelogram">
            <a:avLst>
              <a:gd fmla="val 26205" name="adj"/>
            </a:avLst>
          </a:pr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4657395" y="1381818"/>
            <a:ext cx="1051500" cy="759000"/>
          </a:xfrm>
          <a:prstGeom prst="parallelogram">
            <a:avLst>
              <a:gd fmla="val 26205" name="adj"/>
            </a:avLst>
          </a:pr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581020" y="1729181"/>
            <a:ext cx="1051500" cy="759000"/>
          </a:xfrm>
          <a:prstGeom prst="parallelogram">
            <a:avLst>
              <a:gd fmla="val 26205" name="adj"/>
            </a:avLst>
          </a:pr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txBox="1"/>
          <p:nvPr>
            <p:ph idx="9" type="subTitle"/>
          </p:nvPr>
        </p:nvSpPr>
        <p:spPr>
          <a:xfrm>
            <a:off x="1673255" y="1850750"/>
            <a:ext cx="2724600" cy="5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Summary</a:t>
            </a:r>
            <a:endParaRPr>
              <a:solidFill>
                <a:schemeClr val="accent3"/>
              </a:solidFill>
            </a:endParaRPr>
          </a:p>
        </p:txBody>
      </p:sp>
      <p:sp>
        <p:nvSpPr>
          <p:cNvPr id="2064" name="Google Shape;2064;p34"/>
          <p:cNvSpPr txBox="1"/>
          <p:nvPr>
            <p:ph idx="14" type="subTitle"/>
          </p:nvPr>
        </p:nvSpPr>
        <p:spPr>
          <a:xfrm>
            <a:off x="5570201" y="1503300"/>
            <a:ext cx="3248100" cy="5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Sentimental Analysis</a:t>
            </a:r>
            <a:endParaRPr>
              <a:solidFill>
                <a:schemeClr val="accent3"/>
              </a:solidFill>
            </a:endParaRPr>
          </a:p>
        </p:txBody>
      </p:sp>
      <p:sp>
        <p:nvSpPr>
          <p:cNvPr id="2065" name="Google Shape;2065;p34"/>
          <p:cNvSpPr txBox="1"/>
          <p:nvPr>
            <p:ph idx="2" type="title"/>
          </p:nvPr>
        </p:nvSpPr>
        <p:spPr>
          <a:xfrm>
            <a:off x="678978" y="1812013"/>
            <a:ext cx="85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66" name="Google Shape;2066;p34"/>
          <p:cNvSpPr txBox="1"/>
          <p:nvPr>
            <p:ph idx="3" type="title"/>
          </p:nvPr>
        </p:nvSpPr>
        <p:spPr>
          <a:xfrm>
            <a:off x="678969" y="2992720"/>
            <a:ext cx="85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067" name="Google Shape;2067;p34"/>
          <p:cNvSpPr txBox="1"/>
          <p:nvPr>
            <p:ph idx="5" type="title"/>
          </p:nvPr>
        </p:nvSpPr>
        <p:spPr>
          <a:xfrm>
            <a:off x="4755343" y="1464653"/>
            <a:ext cx="85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68" name="Google Shape;2068;p34"/>
          <p:cNvSpPr txBox="1"/>
          <p:nvPr>
            <p:ph idx="7" type="title"/>
          </p:nvPr>
        </p:nvSpPr>
        <p:spPr>
          <a:xfrm>
            <a:off x="4710688" y="2650175"/>
            <a:ext cx="85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69" name="Google Shape;206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OVERVIEWS</a:t>
            </a:r>
            <a:endParaRPr>
              <a:solidFill>
                <a:schemeClr val="accent1"/>
              </a:solidFill>
            </a:endParaRPr>
          </a:p>
        </p:txBody>
      </p:sp>
      <p:pic>
        <p:nvPicPr>
          <p:cNvPr id="2070" name="Google Shape;2070;p34"/>
          <p:cNvPicPr preferRelativeResize="0"/>
          <p:nvPr/>
        </p:nvPicPr>
        <p:blipFill>
          <a:blip r:embed="rId3">
            <a:alphaModFix/>
          </a:blip>
          <a:stretch>
            <a:fillRect/>
          </a:stretch>
        </p:blipFill>
        <p:spPr>
          <a:xfrm>
            <a:off x="7897800" y="2970150"/>
            <a:ext cx="1062190" cy="747900"/>
          </a:xfrm>
          <a:prstGeom prst="rect">
            <a:avLst/>
          </a:prstGeom>
          <a:noFill/>
          <a:ln>
            <a:noFill/>
          </a:ln>
        </p:spPr>
      </p:pic>
      <p:sp>
        <p:nvSpPr>
          <p:cNvPr id="2071" name="Google Shape;2071;p34"/>
          <p:cNvSpPr txBox="1"/>
          <p:nvPr>
            <p:ph idx="13" type="subTitle"/>
          </p:nvPr>
        </p:nvSpPr>
        <p:spPr>
          <a:xfrm>
            <a:off x="1534575" y="2970113"/>
            <a:ext cx="3375300" cy="5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Translation</a:t>
            </a:r>
            <a:endParaRPr>
              <a:solidFill>
                <a:schemeClr val="accent3"/>
              </a:solidFill>
            </a:endParaRPr>
          </a:p>
        </p:txBody>
      </p:sp>
      <p:sp>
        <p:nvSpPr>
          <p:cNvPr id="2072" name="Google Shape;2072;p34"/>
          <p:cNvSpPr/>
          <p:nvPr/>
        </p:nvSpPr>
        <p:spPr>
          <a:xfrm>
            <a:off x="4936855" y="3620950"/>
            <a:ext cx="3524100" cy="1023300"/>
          </a:xfrm>
          <a:prstGeom prst="parallelogram">
            <a:avLst>
              <a:gd fmla="val 26205" name="adj"/>
            </a:avLst>
          </a:prstGeom>
          <a:gradFill>
            <a:gsLst>
              <a:gs pos="0">
                <a:schemeClr val="lt1"/>
              </a:gs>
              <a:gs pos="73000">
                <a:srgbClr val="F3F3F3"/>
              </a:gs>
              <a:gs pos="100000">
                <a:srgbClr val="E7E7E7">
                  <a:alpha val="3529"/>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4474055" y="3753031"/>
            <a:ext cx="1051500" cy="759000"/>
          </a:xfrm>
          <a:prstGeom prst="parallelogram">
            <a:avLst>
              <a:gd fmla="val 26205" name="adj"/>
            </a:avLst>
          </a:pr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txBox="1"/>
          <p:nvPr>
            <p:ph idx="7" type="title"/>
          </p:nvPr>
        </p:nvSpPr>
        <p:spPr>
          <a:xfrm>
            <a:off x="4571988" y="3835825"/>
            <a:ext cx="85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075" name="Google Shape;2075;p34"/>
          <p:cNvSpPr txBox="1"/>
          <p:nvPr>
            <p:ph idx="15" type="subTitle"/>
          </p:nvPr>
        </p:nvSpPr>
        <p:spPr>
          <a:xfrm>
            <a:off x="5496674" y="3996025"/>
            <a:ext cx="3059700" cy="5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Graphs &amp; </a:t>
            </a:r>
            <a:endParaRPr>
              <a:solidFill>
                <a:schemeClr val="accent3"/>
              </a:solidFill>
            </a:endParaRPr>
          </a:p>
          <a:p>
            <a:pPr indent="0" lvl="0" marL="0" rtl="0" algn="l">
              <a:spcBef>
                <a:spcPts val="0"/>
              </a:spcBef>
              <a:spcAft>
                <a:spcPts val="0"/>
              </a:spcAft>
              <a:buNone/>
            </a:pPr>
            <a:r>
              <a:rPr lang="en">
                <a:solidFill>
                  <a:schemeClr val="accent3"/>
                </a:solidFill>
              </a:rPr>
              <a:t>Word Cloud</a:t>
            </a:r>
            <a:endParaRPr>
              <a:solidFill>
                <a:schemeClr val="accent3"/>
              </a:solidFill>
            </a:endParaRPr>
          </a:p>
        </p:txBody>
      </p:sp>
      <p:sp>
        <p:nvSpPr>
          <p:cNvPr id="2076" name="Google Shape;2076;p34"/>
          <p:cNvSpPr txBox="1"/>
          <p:nvPr/>
        </p:nvSpPr>
        <p:spPr>
          <a:xfrm>
            <a:off x="5610950" y="25160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200">
                <a:solidFill>
                  <a:schemeClr val="accent3"/>
                </a:solidFill>
                <a:latin typeface="Exo"/>
                <a:ea typeface="Exo"/>
                <a:cs typeface="Exo"/>
                <a:sym typeface="Exo"/>
              </a:rPr>
              <a:t>Summary Model Evaluation</a:t>
            </a:r>
            <a:endParaRPr b="1" i="1" sz="2200">
              <a:solidFill>
                <a:schemeClr val="accent3"/>
              </a:solidFill>
              <a:latin typeface="Exo"/>
              <a:ea typeface="Exo"/>
              <a:cs typeface="Exo"/>
              <a:sym typeface="Ex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0" name="Shape 2080"/>
        <p:cNvGrpSpPr/>
        <p:nvPr/>
      </p:nvGrpSpPr>
      <p:grpSpPr>
        <a:xfrm>
          <a:off x="0" y="0"/>
          <a:ext cx="0" cy="0"/>
          <a:chOff x="0" y="0"/>
          <a:chExt cx="0" cy="0"/>
        </a:xfrm>
      </p:grpSpPr>
      <p:grpSp>
        <p:nvGrpSpPr>
          <p:cNvPr id="2081" name="Google Shape;2081;p35"/>
          <p:cNvGrpSpPr/>
          <p:nvPr/>
        </p:nvGrpSpPr>
        <p:grpSpPr>
          <a:xfrm>
            <a:off x="-132725" y="140225"/>
            <a:ext cx="8499425" cy="681300"/>
            <a:chOff x="-132725" y="445025"/>
            <a:chExt cx="8499425" cy="681300"/>
          </a:xfrm>
        </p:grpSpPr>
        <p:sp>
          <p:nvSpPr>
            <p:cNvPr id="2082" name="Google Shape;2082;p35"/>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5"/>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4" name="Google Shape;2084;p35"/>
          <p:cNvSpPr txBox="1"/>
          <p:nvPr>
            <p:ph type="title"/>
          </p:nvPr>
        </p:nvSpPr>
        <p:spPr>
          <a:xfrm>
            <a:off x="836225" y="270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latin typeface="Exo"/>
                <a:ea typeface="Exo"/>
                <a:cs typeface="Exo"/>
                <a:sym typeface="Exo"/>
              </a:rPr>
              <a:t>Summarizing News Got From News Website</a:t>
            </a:r>
            <a:endParaRPr sz="2700"/>
          </a:p>
        </p:txBody>
      </p:sp>
      <p:sp>
        <p:nvSpPr>
          <p:cNvPr id="2085" name="Google Shape;2085;p35"/>
          <p:cNvSpPr txBox="1"/>
          <p:nvPr>
            <p:ph idx="1" type="subTitle"/>
          </p:nvPr>
        </p:nvSpPr>
        <p:spPr>
          <a:xfrm>
            <a:off x="720000" y="3472525"/>
            <a:ext cx="3725100" cy="4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rgbClr val="F1C232"/>
                </a:solidFill>
              </a:rPr>
              <a:t>facebook/bart-large-cnn</a:t>
            </a:r>
            <a:endParaRPr sz="2100">
              <a:solidFill>
                <a:srgbClr val="F1C232"/>
              </a:solidFill>
            </a:endParaRPr>
          </a:p>
        </p:txBody>
      </p:sp>
      <p:sp>
        <p:nvSpPr>
          <p:cNvPr id="2086" name="Google Shape;2086;p35"/>
          <p:cNvSpPr txBox="1"/>
          <p:nvPr>
            <p:ph idx="2" type="subTitle"/>
          </p:nvPr>
        </p:nvSpPr>
        <p:spPr>
          <a:xfrm>
            <a:off x="4677925" y="3472525"/>
            <a:ext cx="4220100" cy="4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rgbClr val="F1C232"/>
                </a:solidFill>
              </a:rPr>
              <a:t>Falconsai/text_summarization</a:t>
            </a:r>
            <a:endParaRPr sz="2100">
              <a:solidFill>
                <a:srgbClr val="F1C232"/>
              </a:solidFill>
            </a:endParaRPr>
          </a:p>
        </p:txBody>
      </p:sp>
      <p:sp>
        <p:nvSpPr>
          <p:cNvPr id="2087" name="Google Shape;2087;p35"/>
          <p:cNvSpPr txBox="1"/>
          <p:nvPr>
            <p:ph idx="3" type="subTitle"/>
          </p:nvPr>
        </p:nvSpPr>
        <p:spPr>
          <a:xfrm>
            <a:off x="720003" y="3825150"/>
            <a:ext cx="3182100" cy="10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BART model pre-trained on English language, and fine-tuned on CNN Daily Mail.</a:t>
            </a:r>
            <a:endParaRPr/>
          </a:p>
        </p:txBody>
      </p:sp>
      <p:sp>
        <p:nvSpPr>
          <p:cNvPr id="2088" name="Google Shape;2088;p35"/>
          <p:cNvSpPr txBox="1"/>
          <p:nvPr>
            <p:ph idx="4" type="subTitle"/>
          </p:nvPr>
        </p:nvSpPr>
        <p:spPr>
          <a:xfrm>
            <a:off x="4677924" y="3825150"/>
            <a:ext cx="3935100" cy="10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Fine-Tuned T5 Small is a variant of the T5 transformer model, designed for the task of text summarization. It is adapted and fine-tuned to generate concise and coherent summaries of input text</a:t>
            </a:r>
            <a:endParaRPr/>
          </a:p>
        </p:txBody>
      </p:sp>
      <p:pic>
        <p:nvPicPr>
          <p:cNvPr id="2089" name="Google Shape;2089;p35"/>
          <p:cNvPicPr preferRelativeResize="0"/>
          <p:nvPr/>
        </p:nvPicPr>
        <p:blipFill>
          <a:blip r:embed="rId3">
            <a:alphaModFix/>
          </a:blip>
          <a:stretch>
            <a:fillRect/>
          </a:stretch>
        </p:blipFill>
        <p:spPr>
          <a:xfrm>
            <a:off x="7637600" y="752050"/>
            <a:ext cx="1062190" cy="747900"/>
          </a:xfrm>
          <a:prstGeom prst="rect">
            <a:avLst/>
          </a:prstGeom>
          <a:noFill/>
          <a:ln>
            <a:noFill/>
          </a:ln>
        </p:spPr>
      </p:pic>
      <p:pic>
        <p:nvPicPr>
          <p:cNvPr id="2090" name="Google Shape;2090;p35"/>
          <p:cNvPicPr preferRelativeResize="0"/>
          <p:nvPr/>
        </p:nvPicPr>
        <p:blipFill>
          <a:blip r:embed="rId4">
            <a:alphaModFix/>
          </a:blip>
          <a:stretch>
            <a:fillRect/>
          </a:stretch>
        </p:blipFill>
        <p:spPr>
          <a:xfrm>
            <a:off x="1063625" y="1018400"/>
            <a:ext cx="6917601" cy="1188964"/>
          </a:xfrm>
          <a:prstGeom prst="rect">
            <a:avLst/>
          </a:prstGeom>
          <a:noFill/>
          <a:ln>
            <a:noFill/>
          </a:ln>
        </p:spPr>
      </p:pic>
      <p:pic>
        <p:nvPicPr>
          <p:cNvPr id="2091" name="Google Shape;2091;p35"/>
          <p:cNvPicPr preferRelativeResize="0"/>
          <p:nvPr/>
        </p:nvPicPr>
        <p:blipFill>
          <a:blip r:embed="rId5">
            <a:alphaModFix/>
          </a:blip>
          <a:stretch>
            <a:fillRect/>
          </a:stretch>
        </p:blipFill>
        <p:spPr>
          <a:xfrm>
            <a:off x="1063625" y="2278696"/>
            <a:ext cx="6917601" cy="452604"/>
          </a:xfrm>
          <a:prstGeom prst="rect">
            <a:avLst/>
          </a:prstGeom>
          <a:noFill/>
          <a:ln>
            <a:noFill/>
          </a:ln>
        </p:spPr>
      </p:pic>
      <p:pic>
        <p:nvPicPr>
          <p:cNvPr id="2092" name="Google Shape;2092;p35"/>
          <p:cNvPicPr preferRelativeResize="0"/>
          <p:nvPr/>
        </p:nvPicPr>
        <p:blipFill>
          <a:blip r:embed="rId6">
            <a:alphaModFix/>
          </a:blip>
          <a:stretch>
            <a:fillRect/>
          </a:stretch>
        </p:blipFill>
        <p:spPr>
          <a:xfrm>
            <a:off x="1063625" y="2855375"/>
            <a:ext cx="6917601" cy="4222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grpSp>
        <p:nvGrpSpPr>
          <p:cNvPr id="2097" name="Google Shape;2097;p36"/>
          <p:cNvGrpSpPr/>
          <p:nvPr/>
        </p:nvGrpSpPr>
        <p:grpSpPr>
          <a:xfrm>
            <a:off x="-132725" y="445025"/>
            <a:ext cx="8499425" cy="681300"/>
            <a:chOff x="-132725" y="445025"/>
            <a:chExt cx="8499425" cy="681300"/>
          </a:xfrm>
        </p:grpSpPr>
        <p:sp>
          <p:nvSpPr>
            <p:cNvPr id="2098" name="Google Shape;2098;p36"/>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6"/>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0" name="Google Shape;210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Sentimental Analysis</a:t>
            </a:r>
            <a:endParaRPr/>
          </a:p>
        </p:txBody>
      </p:sp>
      <p:sp>
        <p:nvSpPr>
          <p:cNvPr id="2101" name="Google Shape;2101;p36"/>
          <p:cNvSpPr txBox="1"/>
          <p:nvPr>
            <p:ph idx="1" type="subTitle"/>
          </p:nvPr>
        </p:nvSpPr>
        <p:spPr>
          <a:xfrm>
            <a:off x="878850" y="3371600"/>
            <a:ext cx="6256500" cy="10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shortly understand the sentiment of news, we can look at the weight of score of positive, neutral, negative</a:t>
            </a:r>
            <a:endParaRPr/>
          </a:p>
        </p:txBody>
      </p:sp>
      <p:sp>
        <p:nvSpPr>
          <p:cNvPr id="2102" name="Google Shape;2102;p36"/>
          <p:cNvSpPr txBox="1"/>
          <p:nvPr>
            <p:ph idx="3" type="subTitle"/>
          </p:nvPr>
        </p:nvSpPr>
        <p:spPr>
          <a:xfrm>
            <a:off x="849625" y="3167650"/>
            <a:ext cx="6787800" cy="4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mrm8488/distilroberta-finetuned-financial-news-sentiment-analysis</a:t>
            </a:r>
            <a:endParaRPr/>
          </a:p>
        </p:txBody>
      </p:sp>
      <p:pic>
        <p:nvPicPr>
          <p:cNvPr id="2103" name="Google Shape;2103;p36"/>
          <p:cNvPicPr preferRelativeResize="0"/>
          <p:nvPr/>
        </p:nvPicPr>
        <p:blipFill>
          <a:blip r:embed="rId3">
            <a:alphaModFix/>
          </a:blip>
          <a:stretch>
            <a:fillRect/>
          </a:stretch>
        </p:blipFill>
        <p:spPr>
          <a:xfrm>
            <a:off x="7637600" y="752050"/>
            <a:ext cx="1062190" cy="747900"/>
          </a:xfrm>
          <a:prstGeom prst="rect">
            <a:avLst/>
          </a:prstGeom>
          <a:noFill/>
          <a:ln>
            <a:noFill/>
          </a:ln>
        </p:spPr>
      </p:pic>
      <p:sp>
        <p:nvSpPr>
          <p:cNvPr id="2104" name="Google Shape;2104;p36"/>
          <p:cNvSpPr txBox="1"/>
          <p:nvPr/>
        </p:nvSpPr>
        <p:spPr>
          <a:xfrm>
            <a:off x="1652675" y="3780500"/>
            <a:ext cx="38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a:t>
            </a:r>
            <a:endParaRPr sz="300"/>
          </a:p>
        </p:txBody>
      </p:sp>
      <p:sp>
        <p:nvSpPr>
          <p:cNvPr id="2105" name="Google Shape;2105;p36"/>
          <p:cNvSpPr txBox="1"/>
          <p:nvPr/>
        </p:nvSpPr>
        <p:spPr>
          <a:xfrm>
            <a:off x="2376300" y="3780500"/>
            <a:ext cx="59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a:t>
            </a:r>
            <a:endParaRPr sz="2500"/>
          </a:p>
        </p:txBody>
      </p:sp>
      <p:sp>
        <p:nvSpPr>
          <p:cNvPr id="2106" name="Google Shape;2106;p36"/>
          <p:cNvSpPr txBox="1"/>
          <p:nvPr/>
        </p:nvSpPr>
        <p:spPr>
          <a:xfrm>
            <a:off x="3041300" y="3780500"/>
            <a:ext cx="66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a:t>
            </a:r>
            <a:endParaRPr sz="2500"/>
          </a:p>
        </p:txBody>
      </p:sp>
      <p:pic>
        <p:nvPicPr>
          <p:cNvPr id="2107" name="Google Shape;2107;p36"/>
          <p:cNvPicPr preferRelativeResize="0"/>
          <p:nvPr/>
        </p:nvPicPr>
        <p:blipFill>
          <a:blip r:embed="rId4">
            <a:alphaModFix/>
          </a:blip>
          <a:stretch>
            <a:fillRect/>
          </a:stretch>
        </p:blipFill>
        <p:spPr>
          <a:xfrm>
            <a:off x="1182600" y="1808825"/>
            <a:ext cx="6786559" cy="9171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grpSp>
        <p:nvGrpSpPr>
          <p:cNvPr id="2112" name="Google Shape;2112;p37"/>
          <p:cNvGrpSpPr/>
          <p:nvPr/>
        </p:nvGrpSpPr>
        <p:grpSpPr>
          <a:xfrm>
            <a:off x="-132725" y="288682"/>
            <a:ext cx="8499425" cy="986045"/>
            <a:chOff x="-132725" y="445025"/>
            <a:chExt cx="8499425" cy="681300"/>
          </a:xfrm>
        </p:grpSpPr>
        <p:sp>
          <p:nvSpPr>
            <p:cNvPr id="2113" name="Google Shape;2113;p37"/>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7"/>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5" name="Google Shape;2115;p37"/>
          <p:cNvSpPr txBox="1"/>
          <p:nvPr>
            <p:ph type="title"/>
          </p:nvPr>
        </p:nvSpPr>
        <p:spPr>
          <a:xfrm>
            <a:off x="832550" y="288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latin typeface="Exo"/>
                <a:ea typeface="Exo"/>
                <a:cs typeface="Exo"/>
                <a:sym typeface="Exo"/>
              </a:rPr>
              <a:t>Thai Character alignment of Translation to Thai Hard to Read</a:t>
            </a:r>
            <a:endParaRPr sz="2700"/>
          </a:p>
        </p:txBody>
      </p:sp>
      <p:sp>
        <p:nvSpPr>
          <p:cNvPr id="2116" name="Google Shape;2116;p37"/>
          <p:cNvSpPr txBox="1"/>
          <p:nvPr>
            <p:ph idx="1" type="subTitle"/>
          </p:nvPr>
        </p:nvSpPr>
        <p:spPr>
          <a:xfrm>
            <a:off x="1502900" y="3243925"/>
            <a:ext cx="6363300" cy="4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rgbClr val="F1C232"/>
                </a:solidFill>
              </a:rPr>
              <a:t>facebook/mbart-large-50-many-to-many-mmt</a:t>
            </a:r>
            <a:endParaRPr sz="2100">
              <a:solidFill>
                <a:srgbClr val="F1C232"/>
              </a:solidFill>
            </a:endParaRPr>
          </a:p>
        </p:txBody>
      </p:sp>
      <p:sp>
        <p:nvSpPr>
          <p:cNvPr id="2117" name="Google Shape;2117;p37"/>
          <p:cNvSpPr txBox="1"/>
          <p:nvPr>
            <p:ph idx="3" type="subTitle"/>
          </p:nvPr>
        </p:nvSpPr>
        <p:spPr>
          <a:xfrm>
            <a:off x="1502898" y="3647425"/>
            <a:ext cx="5598600" cy="10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 the news summaries from 2 model to Thai</a:t>
            </a:r>
            <a:endParaRPr/>
          </a:p>
        </p:txBody>
      </p:sp>
      <p:pic>
        <p:nvPicPr>
          <p:cNvPr id="2118" name="Google Shape;2118;p37"/>
          <p:cNvPicPr preferRelativeResize="0"/>
          <p:nvPr/>
        </p:nvPicPr>
        <p:blipFill>
          <a:blip r:embed="rId3">
            <a:alphaModFix/>
          </a:blip>
          <a:stretch>
            <a:fillRect/>
          </a:stretch>
        </p:blipFill>
        <p:spPr>
          <a:xfrm>
            <a:off x="7637600" y="752050"/>
            <a:ext cx="1062190" cy="747900"/>
          </a:xfrm>
          <a:prstGeom prst="rect">
            <a:avLst/>
          </a:prstGeom>
          <a:noFill/>
          <a:ln>
            <a:noFill/>
          </a:ln>
        </p:spPr>
      </p:pic>
      <p:pic>
        <p:nvPicPr>
          <p:cNvPr id="2119" name="Google Shape;2119;p37"/>
          <p:cNvPicPr preferRelativeResize="0"/>
          <p:nvPr/>
        </p:nvPicPr>
        <p:blipFill>
          <a:blip r:embed="rId4">
            <a:alphaModFix/>
          </a:blip>
          <a:stretch>
            <a:fillRect/>
          </a:stretch>
        </p:blipFill>
        <p:spPr>
          <a:xfrm>
            <a:off x="633050" y="1617075"/>
            <a:ext cx="8066755" cy="11580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grpSp>
        <p:nvGrpSpPr>
          <p:cNvPr id="2124" name="Google Shape;2124;p38"/>
          <p:cNvGrpSpPr/>
          <p:nvPr/>
        </p:nvGrpSpPr>
        <p:grpSpPr>
          <a:xfrm>
            <a:off x="-132725" y="451662"/>
            <a:ext cx="8499425" cy="681300"/>
            <a:chOff x="-132725" y="451662"/>
            <a:chExt cx="8499425" cy="681300"/>
          </a:xfrm>
        </p:grpSpPr>
        <p:sp>
          <p:nvSpPr>
            <p:cNvPr id="2125" name="Google Shape;2125;p38"/>
            <p:cNvSpPr/>
            <p:nvPr/>
          </p:nvSpPr>
          <p:spPr>
            <a:xfrm>
              <a:off x="-132725" y="451662"/>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8"/>
            <p:cNvSpPr/>
            <p:nvPr/>
          </p:nvSpPr>
          <p:spPr>
            <a:xfrm>
              <a:off x="557400" y="451662"/>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38"/>
          <p:cNvGrpSpPr/>
          <p:nvPr/>
        </p:nvGrpSpPr>
        <p:grpSpPr>
          <a:xfrm>
            <a:off x="409997" y="1463541"/>
            <a:ext cx="4533830" cy="3114769"/>
            <a:chOff x="4326962" y="1783058"/>
            <a:chExt cx="3875400" cy="2569942"/>
          </a:xfrm>
        </p:grpSpPr>
        <p:sp>
          <p:nvSpPr>
            <p:cNvPr id="2128" name="Google Shape;2128;p38"/>
            <p:cNvSpPr/>
            <p:nvPr/>
          </p:nvSpPr>
          <p:spPr>
            <a:xfrm>
              <a:off x="4326962" y="1783058"/>
              <a:ext cx="3875400" cy="223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a:off x="6039050" y="3983000"/>
              <a:ext cx="451200" cy="29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8"/>
            <p:cNvSpPr/>
            <p:nvPr/>
          </p:nvSpPr>
          <p:spPr>
            <a:xfrm>
              <a:off x="5773975" y="4251600"/>
              <a:ext cx="981300" cy="10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Model Evaluation</a:t>
            </a:r>
            <a:endParaRPr/>
          </a:p>
        </p:txBody>
      </p:sp>
      <p:sp>
        <p:nvSpPr>
          <p:cNvPr id="2132" name="Google Shape;2132;p38"/>
          <p:cNvSpPr txBox="1"/>
          <p:nvPr>
            <p:ph idx="1" type="subTitle"/>
          </p:nvPr>
        </p:nvSpPr>
        <p:spPr>
          <a:xfrm>
            <a:off x="5336950" y="2799550"/>
            <a:ext cx="2735100" cy="84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pick the best summary, you can decide by looking at the score of similarity comparison that compare original news to the summaries from 2 models</a:t>
            </a:r>
            <a:endParaRPr/>
          </a:p>
        </p:txBody>
      </p:sp>
      <p:pic>
        <p:nvPicPr>
          <p:cNvPr id="2133" name="Google Shape;2133;p38"/>
          <p:cNvPicPr preferRelativeResize="0"/>
          <p:nvPr/>
        </p:nvPicPr>
        <p:blipFill>
          <a:blip r:embed="rId3">
            <a:alphaModFix/>
          </a:blip>
          <a:stretch>
            <a:fillRect/>
          </a:stretch>
        </p:blipFill>
        <p:spPr>
          <a:xfrm>
            <a:off x="7668562" y="715503"/>
            <a:ext cx="1062190" cy="747900"/>
          </a:xfrm>
          <a:prstGeom prst="rect">
            <a:avLst/>
          </a:prstGeom>
          <a:noFill/>
          <a:ln>
            <a:noFill/>
          </a:ln>
        </p:spPr>
      </p:pic>
      <p:sp>
        <p:nvSpPr>
          <p:cNvPr id="2134" name="Google Shape;2134;p38"/>
          <p:cNvSpPr txBox="1"/>
          <p:nvPr>
            <p:ph idx="4294967295" type="subTitle"/>
          </p:nvPr>
        </p:nvSpPr>
        <p:spPr>
          <a:xfrm>
            <a:off x="5231650" y="1920400"/>
            <a:ext cx="29457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sentence-transformers/all-MiniLM-L6-v2</a:t>
            </a:r>
            <a:endParaRPr b="1" sz="2100"/>
          </a:p>
        </p:txBody>
      </p:sp>
      <p:sp>
        <p:nvSpPr>
          <p:cNvPr id="2135" name="Google Shape;2135;p38"/>
          <p:cNvSpPr/>
          <p:nvPr/>
        </p:nvSpPr>
        <p:spPr>
          <a:xfrm>
            <a:off x="513778" y="1587029"/>
            <a:ext cx="4311600" cy="2453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Sentence Similarity</a:t>
            </a:r>
            <a:endParaRPr>
              <a:solidFill>
                <a:schemeClr val="dk1"/>
              </a:solidFill>
              <a:latin typeface="Lato"/>
              <a:ea typeface="Lato"/>
              <a:cs typeface="Lato"/>
              <a:sym typeface="Lato"/>
            </a:endParaRPr>
          </a:p>
          <a:p>
            <a:pPr indent="0" lvl="0" marL="0" rtl="0" algn="ctr">
              <a:spcBef>
                <a:spcPts val="0"/>
              </a:spcBef>
              <a:spcAft>
                <a:spcPts val="0"/>
              </a:spcAft>
              <a:buNone/>
            </a:pPr>
            <a:r>
              <a:rPr lang="en">
                <a:solidFill>
                  <a:schemeClr val="dk1"/>
                </a:solidFill>
                <a:latin typeface="Lato"/>
                <a:ea typeface="Lato"/>
                <a:cs typeface="Lato"/>
                <a:sym typeface="Lato"/>
              </a:rPr>
              <a:t>Of Summary 1</a:t>
            </a:r>
            <a:endParaRPr>
              <a:solidFill>
                <a:schemeClr val="dk1"/>
              </a:solidFill>
              <a:latin typeface="Lato"/>
              <a:ea typeface="Lato"/>
              <a:cs typeface="Lato"/>
              <a:sym typeface="Lato"/>
            </a:endParaRPr>
          </a:p>
        </p:txBody>
      </p:sp>
      <p:pic>
        <p:nvPicPr>
          <p:cNvPr id="2136" name="Google Shape;2136;p38"/>
          <p:cNvPicPr preferRelativeResize="0"/>
          <p:nvPr/>
        </p:nvPicPr>
        <p:blipFill>
          <a:blip r:embed="rId4">
            <a:alphaModFix/>
          </a:blip>
          <a:stretch>
            <a:fillRect/>
          </a:stretch>
        </p:blipFill>
        <p:spPr>
          <a:xfrm>
            <a:off x="1402275" y="2515425"/>
            <a:ext cx="2735100" cy="1189171"/>
          </a:xfrm>
          <a:prstGeom prst="rect">
            <a:avLst/>
          </a:prstGeom>
          <a:noFill/>
          <a:ln>
            <a:noFill/>
          </a:ln>
        </p:spPr>
      </p:pic>
      <p:sp>
        <p:nvSpPr>
          <p:cNvPr id="2137" name="Google Shape;2137;p38"/>
          <p:cNvSpPr/>
          <p:nvPr/>
        </p:nvSpPr>
        <p:spPr>
          <a:xfrm>
            <a:off x="1296975" y="1817975"/>
            <a:ext cx="2945700" cy="47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Original News</a:t>
            </a:r>
            <a:endParaRPr b="1">
              <a:latin typeface="Lato"/>
              <a:ea typeface="Lato"/>
              <a:cs typeface="Lato"/>
              <a:sym typeface="Lato"/>
            </a:endParaRPr>
          </a:p>
        </p:txBody>
      </p:sp>
      <p:pic>
        <p:nvPicPr>
          <p:cNvPr id="2138" name="Google Shape;2138;p38"/>
          <p:cNvPicPr preferRelativeResize="0"/>
          <p:nvPr/>
        </p:nvPicPr>
        <p:blipFill>
          <a:blip r:embed="rId5">
            <a:alphaModFix/>
          </a:blip>
          <a:stretch>
            <a:fillRect/>
          </a:stretch>
        </p:blipFill>
        <p:spPr>
          <a:xfrm>
            <a:off x="3619997" y="3097925"/>
            <a:ext cx="684375"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grpSp>
        <p:nvGrpSpPr>
          <p:cNvPr id="2143" name="Google Shape;2143;p39"/>
          <p:cNvGrpSpPr/>
          <p:nvPr/>
        </p:nvGrpSpPr>
        <p:grpSpPr>
          <a:xfrm>
            <a:off x="-132725" y="445025"/>
            <a:ext cx="8499425" cy="681300"/>
            <a:chOff x="-132725" y="445025"/>
            <a:chExt cx="8499425" cy="681300"/>
          </a:xfrm>
        </p:grpSpPr>
        <p:sp>
          <p:nvSpPr>
            <p:cNvPr id="2144" name="Google Shape;2144;p39"/>
            <p:cNvSpPr/>
            <p:nvPr/>
          </p:nvSpPr>
          <p:spPr>
            <a:xfrm>
              <a:off x="-132725" y="445025"/>
              <a:ext cx="2097300" cy="681300"/>
            </a:xfrm>
            <a:prstGeom prst="rect">
              <a:avLst/>
            </a:prstGeom>
            <a:gradFill>
              <a:gsLst>
                <a:gs pos="0">
                  <a:srgbClr val="FFFFFF">
                    <a:alpha val="0"/>
                  </a:srgbClr>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9"/>
            <p:cNvSpPr/>
            <p:nvPr/>
          </p:nvSpPr>
          <p:spPr>
            <a:xfrm>
              <a:off x="557400" y="445025"/>
              <a:ext cx="7809300" cy="681300"/>
            </a:xfrm>
            <a:prstGeom prst="parallelogram">
              <a:avLst>
                <a:gd fmla="val 26351" name="adj"/>
              </a:avLst>
            </a:prstGeom>
            <a:gradFill>
              <a:gsLst>
                <a:gs pos="0">
                  <a:schemeClr val="l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6" name="Google Shape;2146;p39"/>
          <p:cNvSpPr/>
          <p:nvPr/>
        </p:nvSpPr>
        <p:spPr>
          <a:xfrm>
            <a:off x="4666875" y="4147825"/>
            <a:ext cx="3951600" cy="527700"/>
          </a:xfrm>
          <a:prstGeom prst="parallelogram">
            <a:avLst>
              <a:gd fmla="val 26351" name="adj"/>
            </a:avLst>
          </a:prstGeom>
          <a:gradFill>
            <a:gsLst>
              <a:gs pos="0">
                <a:schemeClr val="accent4"/>
              </a:gs>
              <a:gs pos="64000">
                <a:schemeClr val="accent3"/>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9"/>
          <p:cNvSpPr/>
          <p:nvPr/>
        </p:nvSpPr>
        <p:spPr>
          <a:xfrm>
            <a:off x="485625" y="4147825"/>
            <a:ext cx="3951600" cy="527700"/>
          </a:xfrm>
          <a:prstGeom prst="parallelogram">
            <a:avLst>
              <a:gd fmla="val 26351" name="adj"/>
            </a:avLst>
          </a:prstGeom>
          <a:gradFill>
            <a:gsLst>
              <a:gs pos="0">
                <a:schemeClr val="accent4"/>
              </a:gs>
              <a:gs pos="64000">
                <a:schemeClr val="accent3"/>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and Word Cloud</a:t>
            </a:r>
            <a:endParaRPr/>
          </a:p>
        </p:txBody>
      </p:sp>
      <p:pic>
        <p:nvPicPr>
          <p:cNvPr id="2149" name="Google Shape;2149;p39"/>
          <p:cNvPicPr preferRelativeResize="0"/>
          <p:nvPr/>
        </p:nvPicPr>
        <p:blipFill>
          <a:blip r:embed="rId3">
            <a:alphaModFix/>
          </a:blip>
          <a:stretch>
            <a:fillRect/>
          </a:stretch>
        </p:blipFill>
        <p:spPr>
          <a:xfrm>
            <a:off x="7804725" y="71750"/>
            <a:ext cx="1062190" cy="747900"/>
          </a:xfrm>
          <a:prstGeom prst="rect">
            <a:avLst/>
          </a:prstGeom>
          <a:noFill/>
          <a:ln>
            <a:noFill/>
          </a:ln>
        </p:spPr>
      </p:pic>
      <p:sp>
        <p:nvSpPr>
          <p:cNvPr id="2150" name="Google Shape;2150;p39"/>
          <p:cNvSpPr txBox="1"/>
          <p:nvPr/>
        </p:nvSpPr>
        <p:spPr>
          <a:xfrm>
            <a:off x="720000" y="4180825"/>
            <a:ext cx="35628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Bar Chart for Word Counts </a:t>
            </a:r>
            <a:endParaRPr b="1" sz="1300">
              <a:solidFill>
                <a:schemeClr val="lt1"/>
              </a:solidFill>
              <a:latin typeface="Lato"/>
              <a:ea typeface="Lato"/>
              <a:cs typeface="Lato"/>
              <a:sym typeface="Lato"/>
            </a:endParaRPr>
          </a:p>
        </p:txBody>
      </p:sp>
      <p:sp>
        <p:nvSpPr>
          <p:cNvPr id="2151" name="Google Shape;2151;p39"/>
          <p:cNvSpPr txBox="1"/>
          <p:nvPr/>
        </p:nvSpPr>
        <p:spPr>
          <a:xfrm>
            <a:off x="4861275" y="4104625"/>
            <a:ext cx="3562800" cy="6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Word Cloud For Input Text And Each summaries</a:t>
            </a:r>
            <a:endParaRPr b="1" sz="1300">
              <a:solidFill>
                <a:schemeClr val="lt1"/>
              </a:solidFill>
              <a:latin typeface="Lato"/>
              <a:ea typeface="Lato"/>
              <a:cs typeface="Lato"/>
              <a:sym typeface="Lato"/>
            </a:endParaRPr>
          </a:p>
        </p:txBody>
      </p:sp>
      <p:pic>
        <p:nvPicPr>
          <p:cNvPr id="2152" name="Google Shape;2152;p39"/>
          <p:cNvPicPr preferRelativeResize="0"/>
          <p:nvPr/>
        </p:nvPicPr>
        <p:blipFill>
          <a:blip r:embed="rId4">
            <a:alphaModFix/>
          </a:blip>
          <a:stretch>
            <a:fillRect/>
          </a:stretch>
        </p:blipFill>
        <p:spPr>
          <a:xfrm>
            <a:off x="750213" y="1642862"/>
            <a:ext cx="3422424" cy="2250874"/>
          </a:xfrm>
          <a:prstGeom prst="rect">
            <a:avLst/>
          </a:prstGeom>
          <a:noFill/>
          <a:ln>
            <a:noFill/>
          </a:ln>
        </p:spPr>
      </p:pic>
      <p:pic>
        <p:nvPicPr>
          <p:cNvPr id="2153" name="Google Shape;2153;p39"/>
          <p:cNvPicPr preferRelativeResize="0"/>
          <p:nvPr/>
        </p:nvPicPr>
        <p:blipFill>
          <a:blip r:embed="rId5">
            <a:alphaModFix/>
          </a:blip>
          <a:stretch>
            <a:fillRect/>
          </a:stretch>
        </p:blipFill>
        <p:spPr>
          <a:xfrm>
            <a:off x="4568675" y="2083162"/>
            <a:ext cx="4377974" cy="137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V News Report - Digital Newsletter by Slidesgo">
  <a:themeElements>
    <a:clrScheme name="Simple Light">
      <a:dk1>
        <a:srgbClr val="000000"/>
      </a:dk1>
      <a:lt1>
        <a:srgbClr val="FFFFFF"/>
      </a:lt1>
      <a:dk2>
        <a:srgbClr val="AA0401"/>
      </a:dk2>
      <a:lt2>
        <a:srgbClr val="DA1D40"/>
      </a:lt2>
      <a:accent1>
        <a:srgbClr val="FF0000"/>
      </a:accent1>
      <a:accent2>
        <a:srgbClr val="E7E7E7"/>
      </a:accent2>
      <a:accent3>
        <a:srgbClr val="000655"/>
      </a:accent3>
      <a:accent4>
        <a:srgbClr val="000FDD"/>
      </a:accent4>
      <a:accent5>
        <a:srgbClr val="5C67FF"/>
      </a:accent5>
      <a:accent6>
        <a:srgbClr val="FFFF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701C2315CBEB479F46137D7F8BC0A7" ma:contentTypeVersion="12" ma:contentTypeDescription="Create a new document." ma:contentTypeScope="" ma:versionID="efedd2af9a0b2ba15605501372b83913">
  <xsd:schema xmlns:xsd="http://www.w3.org/2001/XMLSchema" xmlns:xs="http://www.w3.org/2001/XMLSchema" xmlns:p="http://schemas.microsoft.com/office/2006/metadata/properties" xmlns:ns2="e9990cfa-332b-437e-8478-3d5bf4238123" xmlns:ns3="901ca827-3db0-4f1b-b9bb-c2a973b07185" targetNamespace="http://schemas.microsoft.com/office/2006/metadata/properties" ma:root="true" ma:fieldsID="6668f7383fc03089e2f2cec158f66783" ns2:_="" ns3:_="">
    <xsd:import namespace="e9990cfa-332b-437e-8478-3d5bf4238123"/>
    <xsd:import namespace="901ca827-3db0-4f1b-b9bb-c2a973b0718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90cfa-332b-437e-8478-3d5bf423812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b66d9061-fd0a-4b4e-a177-43093eab586e"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1ca827-3db0-4f1b-b9bb-c2a973b07185"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80eebf8-594d-4975-bfa2-b1e6ca42fffd}" ma:internalName="TaxCatchAll" ma:showField="CatchAllData" ma:web="901ca827-3db0-4f1b-b9bb-c2a973b071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3FD096-46DD-4791-9B43-48E276686007}"/>
</file>

<file path=customXml/itemProps2.xml><?xml version="1.0" encoding="utf-8"?>
<ds:datastoreItem xmlns:ds="http://schemas.openxmlformats.org/officeDocument/2006/customXml" ds:itemID="{A7EAD8B5-68FB-463D-B0DF-925A8DD39457}"/>
</file>