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******THIS WILL BE A DEMO******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LIST OF INPUTS (WORKS IN JAVA STREAM FILE):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(exec 'import Multiplication; toReturn = Multiplication.multiply(5, 10)')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(exec 'import SquareRoot; toReturn = SquareRoot.square(100)')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(+ 1 (exec 'import Addition; toReturn = Addition.add(23, 34)'))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some time to explain how this was done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Java code was modified to take in a list and add each element in the list. The list is then passed through the stream operation in order to do a simple addition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Remarks on list comprehension implementation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find the errors?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did we fix them?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errors that we didn’t know how to fix? Ideas to fix them?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we find the errors?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did we fix them?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errors that we didn’t know how to fix? Ideas to fix them?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we find the errors?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did we fix them?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errors that we didn’t know how to fix? Ideas to fix them?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 Swift Implementation *******WITH DEMO********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 sz="3200"/>
              <a:t>Option 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Avni Kothari, Sarah Luna, Khurram Jiwani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74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800"/>
              <a:t>Implementation of the Exec function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77175" y="1243350"/>
            <a:ext cx="5824800" cy="265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Multiplication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Addition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Square root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88000"/>
            <a:ext cx="3370800" cy="6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333225"/>
            <a:ext cx="3986700" cy="32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 Getting the Swift Parser to recognize the correct syntax and add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Passing in a list to Java to use Stream operations while using the exec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75050" y="1333225"/>
            <a:ext cx="3986700" cy="32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 comprehension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Closures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Cleaning up code was straight forward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775050" y="445025"/>
            <a:ext cx="3370800" cy="6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Remarks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Applying what we learned all semester to accomplish the requirements of the project - closures, list comprehension, stream operations,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more about regular expressions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Creativity (lack of instructions was frustrating at first but made us accomplish the code in creative ways)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we had more time, there are a couple of things we would have done differently...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Creating tokens for the parenthesis - more effective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Java streams - handling both ints and string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419800"/>
            <a:ext cx="8520600" cy="17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You’ve got questions?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6000"/>
              <a:t>    We’ve got answers!</a:t>
            </a:r>
            <a:r>
              <a:rPr lang="en"/>
              <a:t> </a:t>
            </a:r>
            <a:r>
              <a:rPr lang="en" sz="1000"/>
              <a:t>(Hopefully)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815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Code that was not being used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198287"/>
            <a:ext cx="43815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774875"/>
            <a:ext cx="3922991" cy="4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893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55" y="996705"/>
            <a:ext cx="6319675" cy="21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50" y="2671200"/>
            <a:ext cx="7575700" cy="21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13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974" y="970300"/>
            <a:ext cx="4731200" cy="3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975" y="4538537"/>
            <a:ext cx="54483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45575" y="1107600"/>
            <a:ext cx="27822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Java file with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Stream operations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45575" y="4538550"/>
            <a:ext cx="232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 list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7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4" y="818449"/>
            <a:ext cx="8243249" cy="10527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623550" y="3717450"/>
            <a:ext cx="7877400" cy="12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Takes in a list and squares it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Sorts the list by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75" y="2188612"/>
            <a:ext cx="7609531" cy="1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Errors found and corrected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code could not handle more than 2 arguments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9847"/>
            <a:ext cx="8756549" cy="16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Errors found and corrected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code could not handle sin and 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59" y="2019221"/>
            <a:ext cx="5371875" cy="15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Errors found and corrected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code did not properly handle IF statements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code did not properly handle negations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662" y="423362"/>
            <a:ext cx="5022675" cy="42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