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41" r:id="rId7"/>
    <p:sldId id="339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7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5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2021-10-28-Thu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10. 28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공정을 이용한 </a:t>
            </a:r>
            <a:r>
              <a:rPr lang="ko-KR" altLang="en-US" sz="27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</a:t>
            </a:r>
            <a:r>
              <a:rPr lang="ko-KR" altLang="en-US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en-US" altLang="ko-KR" sz="26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발표 자료</a:t>
            </a:r>
            <a:endParaRPr lang="ko-KR" altLang="en-US" sz="26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i="1" dirty="0">
                <a:solidFill>
                  <a:srgbClr val="0000FF"/>
                </a:solidFill>
              </a:rPr>
              <a:t>라인 테스트</a:t>
            </a:r>
            <a:r>
              <a:rPr lang="en-US" altLang="ko-KR" sz="2000" i="1" dirty="0">
                <a:solidFill>
                  <a:srgbClr val="0000FF"/>
                </a:solidFill>
              </a:rPr>
              <a:t>(2</a:t>
            </a:r>
            <a:r>
              <a:rPr lang="ko-KR" altLang="en-US" sz="2000" i="1" dirty="0">
                <a:solidFill>
                  <a:srgbClr val="0000FF"/>
                </a:solidFill>
              </a:rPr>
              <a:t>차</a:t>
            </a:r>
            <a:r>
              <a:rPr lang="en-US" altLang="ko-KR" sz="2000" i="1" dirty="0" smtClean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                 </a:t>
            </a:r>
            <a:r>
              <a:rPr lang="en-US" altLang="ko-KR" sz="1600" i="1" dirty="0" smtClean="0">
                <a:solidFill>
                  <a:srgbClr val="0000FF"/>
                </a:solidFill>
                <a:ea typeface="+mj-ea"/>
              </a:rPr>
              <a:t>- </a:t>
            </a:r>
            <a:r>
              <a:rPr lang="ko-KR" altLang="en-US" sz="1600" i="1" dirty="0">
                <a:solidFill>
                  <a:srgbClr val="0000FF"/>
                </a:solidFill>
                <a:ea typeface="+mj-ea"/>
              </a:rPr>
              <a:t>롤 </a:t>
            </a:r>
            <a:r>
              <a:rPr lang="ko-KR" altLang="en-US" sz="1600" i="1" dirty="0" err="1">
                <a:solidFill>
                  <a:srgbClr val="0000FF"/>
                </a:solidFill>
                <a:ea typeface="+mj-ea"/>
              </a:rPr>
              <a:t>면취</a:t>
            </a:r>
            <a:r>
              <a:rPr lang="ko-KR" altLang="en-US" sz="1600" i="1" dirty="0">
                <a:solidFill>
                  <a:srgbClr val="0000FF"/>
                </a:solidFill>
                <a:ea typeface="+mj-ea"/>
              </a:rPr>
              <a:t> 후 </a:t>
            </a:r>
            <a:r>
              <a:rPr lang="ko-KR" altLang="en-US" sz="1600" i="1" dirty="0" err="1">
                <a:solidFill>
                  <a:srgbClr val="0000FF"/>
                </a:solidFill>
                <a:ea typeface="+mj-ea"/>
              </a:rPr>
              <a:t>눌림자국</a:t>
            </a:r>
            <a:r>
              <a:rPr lang="ko-KR" altLang="en-US" sz="1600" i="1" dirty="0">
                <a:solidFill>
                  <a:srgbClr val="0000FF"/>
                </a:solidFill>
                <a:ea typeface="+mj-ea"/>
              </a:rPr>
              <a:t> 발생 검증</a:t>
            </a:r>
            <a:endParaRPr lang="en-US" altLang="ko-KR" sz="1600" i="1" dirty="0">
              <a:solidFill>
                <a:srgbClr val="0000FF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ea typeface="+mj-ea"/>
              </a:rPr>
              <a:t>      </a:t>
            </a:r>
            <a:r>
              <a:rPr lang="en-US" altLang="ko-KR" sz="1600" i="1" dirty="0" smtClean="0">
                <a:solidFill>
                  <a:srgbClr val="0000FF"/>
                </a:solidFill>
                <a:ea typeface="+mj-ea"/>
              </a:rPr>
              <a:t>             - </a:t>
            </a:r>
            <a:r>
              <a:rPr lang="ko-KR" altLang="en-US" sz="1600" i="1" dirty="0" err="1" smtClean="0">
                <a:solidFill>
                  <a:srgbClr val="0000FF"/>
                </a:solidFill>
                <a:ea typeface="+mj-ea"/>
              </a:rPr>
              <a:t>합지용</a:t>
            </a:r>
            <a:r>
              <a:rPr lang="ko-KR" altLang="en-US" sz="1600" i="1" dirty="0" smtClean="0">
                <a:solidFill>
                  <a:srgbClr val="0000FF"/>
                </a:solidFill>
                <a:ea typeface="+mj-ea"/>
              </a:rPr>
              <a:t> </a:t>
            </a:r>
            <a:r>
              <a:rPr lang="ko-KR" altLang="en-US" sz="1600" i="1" dirty="0" err="1">
                <a:solidFill>
                  <a:srgbClr val="0000FF"/>
                </a:solidFill>
                <a:ea typeface="+mj-ea"/>
              </a:rPr>
              <a:t>코팅롤</a:t>
            </a:r>
            <a:r>
              <a:rPr lang="ko-KR" altLang="en-US" sz="1600" i="1" dirty="0">
                <a:solidFill>
                  <a:srgbClr val="0000FF"/>
                </a:solidFill>
                <a:ea typeface="+mj-ea"/>
              </a:rPr>
              <a:t> 적용 하여 </a:t>
            </a:r>
            <a:r>
              <a:rPr lang="ko-KR" altLang="en-US" sz="1600" i="1" dirty="0" err="1">
                <a:solidFill>
                  <a:srgbClr val="0000FF"/>
                </a:solidFill>
                <a:ea typeface="+mj-ea"/>
              </a:rPr>
              <a:t>터널링</a:t>
            </a:r>
            <a:r>
              <a:rPr lang="ko-KR" altLang="en-US" sz="1600" i="1" dirty="0">
                <a:solidFill>
                  <a:srgbClr val="0000FF"/>
                </a:solidFill>
                <a:ea typeface="+mj-ea"/>
              </a:rPr>
              <a:t> 발생 검증</a:t>
            </a:r>
            <a:endParaRPr lang="en-US" altLang="ko-KR" sz="1600" i="1" dirty="0">
              <a:solidFill>
                <a:srgbClr val="0000FF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ea typeface="+mj-ea"/>
              </a:rPr>
              <a:t>      </a:t>
            </a:r>
            <a:r>
              <a:rPr lang="en-US" altLang="ko-KR" sz="1600" i="1" dirty="0" smtClean="0">
                <a:solidFill>
                  <a:srgbClr val="0000FF"/>
                </a:solidFill>
                <a:ea typeface="+mj-ea"/>
              </a:rPr>
              <a:t>             - </a:t>
            </a:r>
            <a:r>
              <a:rPr lang="ko-KR" altLang="en-US" sz="1600" i="1" dirty="0">
                <a:solidFill>
                  <a:srgbClr val="0000FF"/>
                </a:solidFill>
                <a:ea typeface="+mj-ea"/>
              </a:rPr>
              <a:t>공정성 및 제품의 외관</a:t>
            </a:r>
            <a:r>
              <a:rPr lang="en-US" altLang="ko-KR" sz="1600" i="1" dirty="0">
                <a:solidFill>
                  <a:srgbClr val="0000FF"/>
                </a:solidFill>
                <a:ea typeface="+mj-ea"/>
              </a:rPr>
              <a:t>/</a:t>
            </a:r>
            <a:r>
              <a:rPr lang="ko-KR" altLang="en-US" sz="1600" i="1" dirty="0" err="1">
                <a:solidFill>
                  <a:srgbClr val="0000FF"/>
                </a:solidFill>
                <a:ea typeface="+mj-ea"/>
              </a:rPr>
              <a:t>광특성</a:t>
            </a:r>
            <a:r>
              <a:rPr lang="ko-KR" altLang="en-US" sz="1600" i="1" dirty="0">
                <a:solidFill>
                  <a:srgbClr val="0000FF"/>
                </a:solidFill>
                <a:ea typeface="+mj-ea"/>
              </a:rPr>
              <a:t> 검증</a:t>
            </a:r>
            <a:endParaRPr lang="en-US" altLang="ko-KR" sz="1600" i="1" dirty="0">
              <a:solidFill>
                <a:srgbClr val="0000FF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i="1" dirty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4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3" y="2564904"/>
            <a:ext cx="762106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i="1" dirty="0">
                <a:solidFill>
                  <a:srgbClr val="0000FF"/>
                </a:solidFill>
              </a:rPr>
              <a:t>라인 테스트</a:t>
            </a:r>
            <a:r>
              <a:rPr lang="en-US" altLang="ko-KR" sz="2000" i="1" dirty="0">
                <a:solidFill>
                  <a:srgbClr val="0000FF"/>
                </a:solidFill>
              </a:rPr>
              <a:t>(2</a:t>
            </a:r>
            <a:r>
              <a:rPr lang="ko-KR" altLang="en-US" sz="2000" i="1" dirty="0">
                <a:solidFill>
                  <a:srgbClr val="0000FF"/>
                </a:solidFill>
              </a:rPr>
              <a:t>차</a:t>
            </a:r>
            <a:r>
              <a:rPr lang="en-US" altLang="ko-KR" sz="2000" i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4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6" y="1484562"/>
            <a:ext cx="8298676" cy="49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1" y="944638"/>
            <a:ext cx="8964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+mn-ea"/>
              </a:rPr>
              <a:t>예정 사항 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rgbClr val="0000FF"/>
                </a:solidFill>
              </a:rPr>
              <a:t>    - </a:t>
            </a:r>
            <a:r>
              <a:rPr lang="ko-KR" altLang="en-US" sz="2000" i="1" dirty="0">
                <a:solidFill>
                  <a:srgbClr val="0000FF"/>
                </a:solidFill>
              </a:rPr>
              <a:t>라인 테스트</a:t>
            </a:r>
            <a:r>
              <a:rPr lang="en-US" altLang="ko-KR" sz="2000" i="1" dirty="0" smtClean="0">
                <a:solidFill>
                  <a:srgbClr val="0000FF"/>
                </a:solidFill>
              </a:rPr>
              <a:t>(3</a:t>
            </a:r>
            <a:r>
              <a:rPr lang="ko-KR" altLang="en-US" sz="2000" i="1" dirty="0" smtClean="0">
                <a:solidFill>
                  <a:srgbClr val="0000FF"/>
                </a:solidFill>
              </a:rPr>
              <a:t>차</a:t>
            </a:r>
            <a:r>
              <a:rPr lang="en-US" altLang="ko-KR" sz="2000" i="1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rgbClr val="0000FF"/>
                </a:solidFill>
              </a:rPr>
              <a:t> </a:t>
            </a:r>
            <a:r>
              <a:rPr lang="ko-KR" altLang="en-US" sz="2000" i="1" dirty="0" smtClean="0">
                <a:solidFill>
                  <a:srgbClr val="0000FF"/>
                </a:solidFill>
              </a:rPr>
              <a:t>    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1</a:t>
            </a:r>
            <a:r>
              <a:rPr lang="en-US" altLang="ko-KR" sz="1600" i="1" dirty="0">
                <a:solidFill>
                  <a:srgbClr val="0000FF"/>
                </a:solidFill>
              </a:rPr>
              <a:t>) </a:t>
            </a:r>
            <a:r>
              <a:rPr lang="ko-KR" altLang="en-US" sz="1600" i="1" dirty="0" err="1" smtClean="0">
                <a:solidFill>
                  <a:srgbClr val="0000FF"/>
                </a:solidFill>
              </a:rPr>
              <a:t>테스트시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 길이 증가 시켜 제작 후 특성 </a:t>
            </a:r>
            <a:r>
              <a:rPr lang="ko-KR" altLang="en-US" sz="1600" i="1" dirty="0" err="1" smtClean="0">
                <a:solidFill>
                  <a:srgbClr val="0000FF"/>
                </a:solidFill>
              </a:rPr>
              <a:t>유의차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 검증</a:t>
            </a:r>
            <a:endParaRPr lang="en-US" altLang="ko-KR" sz="1600" i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</a:rPr>
              <a:t>    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  2)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테스트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LONG RUN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시 문제점 파악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67438"/>
              </p:ext>
            </p:extLst>
          </p:nvPr>
        </p:nvGraphicFramePr>
        <p:xfrm>
          <a:off x="200302" y="1340768"/>
          <a:ext cx="8786947" cy="4627318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시장 조사 및 제조기술 </a:t>
                      </a: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친환경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광반응성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UV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Resin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ko-KR" altLang="en-US" sz="12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설비유닛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공정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시제품 개발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8121</TotalTime>
  <Words>172</Words>
  <Application>Microsoft Office PowerPoint</Application>
  <PresentationFormat>화면 슬라이드 쇼(4:3)</PresentationFormat>
  <Paragraphs>53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445</cp:revision>
  <cp:lastPrinted>2019-09-16T00:28:29Z</cp:lastPrinted>
  <dcterms:created xsi:type="dcterms:W3CDTF">2017-03-29T07:13:25Z</dcterms:created>
  <dcterms:modified xsi:type="dcterms:W3CDTF">2021-10-28T10:31:39Z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