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3" r:id="rId5"/>
    <p:sldId id="268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 smtClean="0">
                <a:latin typeface="+mn-ea"/>
                <a:ea typeface="+mn-ea"/>
              </a:rPr>
              <a:t>14</a:t>
            </a:r>
            <a:r>
              <a:rPr lang="ko-KR" altLang="en-US" sz="8000" b="1" dirty="0" smtClean="0">
                <a:latin typeface="+mn-ea"/>
                <a:ea typeface="+mn-ea"/>
              </a:rPr>
              <a:t>주차 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84589"/>
            <a:ext cx="8996842" cy="53833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86" y="852054"/>
            <a:ext cx="5623214" cy="59381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3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9" y="1405370"/>
            <a:ext cx="8927380" cy="5341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426152"/>
            <a:ext cx="8938957" cy="53487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232188"/>
            <a:ext cx="9019996" cy="53972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70735"/>
            <a:ext cx="9008420" cy="53902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9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55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Rviz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250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67" y="489466"/>
            <a:ext cx="4604905" cy="63363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55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Rviz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3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32" y="547255"/>
            <a:ext cx="4549486" cy="62600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55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Rviz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3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7" y="1158933"/>
            <a:ext cx="7701958" cy="56095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55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Rviz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98444"/>
            <a:ext cx="9008420" cy="53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91515"/>
            <a:ext cx="8985265" cy="53764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55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Rviz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7936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이후 작업은 파일을 불러 왔는데 안 </a:t>
            </a:r>
            <a:r>
              <a:rPr lang="ko-KR" altLang="en-US" sz="4000" dirty="0" err="1" smtClean="0"/>
              <a:t>되서</a:t>
            </a:r>
            <a:r>
              <a:rPr lang="ko-KR" altLang="en-US" sz="4000" dirty="0" smtClean="0"/>
              <a:t> 추가로 실습을 진행 못 했습니다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723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84588"/>
            <a:ext cx="9043151" cy="54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33" y="734290"/>
            <a:ext cx="5748467" cy="60703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7" y="720435"/>
            <a:ext cx="5747905" cy="60697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7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440006"/>
            <a:ext cx="8962112" cy="5362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356878"/>
            <a:ext cx="9031576" cy="540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" y="1446932"/>
            <a:ext cx="8938958" cy="53487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34" y="860771"/>
            <a:ext cx="5679194" cy="5997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4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50</Words>
  <Application>Microsoft Office PowerPoint</Application>
  <PresentationFormat>화면 슬라이드 쇼(4:3)</PresentationFormat>
  <Paragraphs>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14주차 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이후 작업은 파일을 불러 왔는데 안 되서 추가로 실습을 진행 못 했습니다.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33</cp:revision>
  <dcterms:created xsi:type="dcterms:W3CDTF">2020-09-26T13:52:23Z</dcterms:created>
  <dcterms:modified xsi:type="dcterms:W3CDTF">2020-12-15T13:23:53Z</dcterms:modified>
</cp:coreProperties>
</file>