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368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7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973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713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03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564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491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262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19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463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572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8AC07-72C6-4390-8F03-B440EB475A24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190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8000" b="1" dirty="0" smtClean="0">
                <a:latin typeface="+mn-ea"/>
                <a:ea typeface="+mn-ea"/>
              </a:rPr>
              <a:t>과제  </a:t>
            </a:r>
            <a:r>
              <a:rPr lang="en-US" altLang="ko-KR" sz="8000" b="1" dirty="0" smtClean="0">
                <a:latin typeface="+mn-ea"/>
                <a:ea typeface="+mn-ea"/>
              </a:rPr>
              <a:t>Report</a:t>
            </a:r>
            <a:endParaRPr lang="ko-KR" altLang="en-US" sz="8000" b="1" dirty="0">
              <a:latin typeface="+mn-ea"/>
              <a:ea typeface="+mn-ea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2267816" y="5121130"/>
            <a:ext cx="4608368" cy="877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 smtClean="0">
                <a:latin typeface="+mn-ea"/>
                <a:ea typeface="+mn-ea"/>
              </a:rPr>
              <a:t>고정재</a:t>
            </a:r>
            <a:endParaRPr lang="ko-KR" altLang="en-US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931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800"/>
            <a:ext cx="9129888" cy="597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0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3" y="727275"/>
            <a:ext cx="9112527" cy="595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80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3</Words>
  <Application>Microsoft Office PowerPoint</Application>
  <PresentationFormat>화면 슬라이드 쇼(4:3)</PresentationFormat>
  <Paragraphs>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과제  Report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고정재</dc:creator>
  <cp:lastModifiedBy>고정재</cp:lastModifiedBy>
  <cp:revision>10</cp:revision>
  <dcterms:created xsi:type="dcterms:W3CDTF">2020-09-26T13:52:23Z</dcterms:created>
  <dcterms:modified xsi:type="dcterms:W3CDTF">2020-11-16T14:29:50Z</dcterms:modified>
</cp:coreProperties>
</file>