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40" r:id="rId6"/>
    <p:sldId id="331" r:id="rId7"/>
    <p:sldId id="337" r:id="rId8"/>
    <p:sldId id="338" r:id="rId9"/>
    <p:sldId id="341" r:id="rId10"/>
    <p:sldId id="335" r:id="rId11"/>
    <p:sldId id="336" r:id="rId12"/>
    <p:sldId id="332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6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10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8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6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2021-10-14-Thu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10. 14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22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7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7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en-US" altLang="ko-KR" sz="26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2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발표 자료</a:t>
            </a:r>
            <a:endParaRPr lang="ko-KR" altLang="en-US" sz="26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55" y="967480"/>
            <a:ext cx="8873967" cy="52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i="1" dirty="0">
                <a:solidFill>
                  <a:srgbClr val="0000FF"/>
                </a:solidFill>
              </a:rPr>
              <a:t>자외선 </a:t>
            </a:r>
            <a:r>
              <a:rPr lang="ko-KR" altLang="en-US" sz="2000" i="1" dirty="0" err="1">
                <a:solidFill>
                  <a:srgbClr val="0000FF"/>
                </a:solidFill>
              </a:rPr>
              <a:t>노광</a:t>
            </a:r>
            <a:r>
              <a:rPr lang="ko-KR" altLang="en-US" sz="2000" i="1" dirty="0">
                <a:solidFill>
                  <a:srgbClr val="0000FF"/>
                </a:solidFill>
              </a:rPr>
              <a:t> 공정 </a:t>
            </a:r>
            <a:r>
              <a:rPr lang="ko-KR" altLang="en-US" sz="2000" i="1" dirty="0" smtClean="0">
                <a:solidFill>
                  <a:srgbClr val="0000FF"/>
                </a:solidFill>
              </a:rPr>
              <a:t>개발</a:t>
            </a:r>
            <a:endParaRPr lang="en-US" altLang="ko-KR" sz="2000" i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05826"/>
            <a:ext cx="8312698" cy="50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i="1" dirty="0">
                <a:solidFill>
                  <a:srgbClr val="0000FF"/>
                </a:solidFill>
              </a:rPr>
              <a:t>Multi-Unwinding Unit </a:t>
            </a:r>
            <a:r>
              <a:rPr lang="ko-KR" altLang="en-US" sz="2000" i="1" dirty="0" smtClean="0">
                <a:solidFill>
                  <a:srgbClr val="0000FF"/>
                </a:solidFill>
              </a:rPr>
              <a:t>개발</a:t>
            </a:r>
            <a:endParaRPr lang="en-US" altLang="ko-KR" sz="2000" i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2964"/>
            <a:ext cx="8630766" cy="50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코팅 두께 편차 최소화 공정 개발</a:t>
            </a:r>
            <a:endParaRPr lang="en-US" altLang="ko-KR" sz="20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48027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코팅 두께 편차 최소화 공정 개발</a:t>
            </a:r>
            <a:endParaRPr lang="en-US" altLang="ko-KR" sz="20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7" y="1484784"/>
            <a:ext cx="841511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예정 사항 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 1) </a:t>
            </a:r>
            <a:r>
              <a:rPr lang="ko-KR" altLang="en-US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코팅 두께 상승 및 </a:t>
            </a:r>
            <a:r>
              <a:rPr lang="ko-KR" altLang="en-US" sz="16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두께편차</a:t>
            </a:r>
            <a:r>
              <a:rPr lang="ko-KR" altLang="en-US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</a:rPr>
              <a:t>±5 </a:t>
            </a:r>
            <a:r>
              <a:rPr lang="ko-KR" altLang="en-US" sz="1600" i="1" dirty="0">
                <a:solidFill>
                  <a:srgbClr val="0000FF"/>
                </a:solidFill>
              </a:rPr>
              <a:t>이상으로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소재 점도 </a:t>
            </a:r>
            <a:r>
              <a:rPr lang="ko-KR" altLang="en-US" sz="1600" i="1" dirty="0">
                <a:solidFill>
                  <a:srgbClr val="0000FF"/>
                </a:solidFill>
              </a:rPr>
              <a:t>개선 평가 진행</a:t>
            </a:r>
            <a:endParaRPr lang="en-US" altLang="ko-KR" sz="1600" i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 2)</a:t>
            </a:r>
            <a:r>
              <a:rPr lang="ko-KR" altLang="en-US" sz="1600" i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랜덤으로 </a:t>
            </a:r>
            <a:r>
              <a:rPr lang="ko-KR" altLang="en-US" sz="16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터널링</a:t>
            </a:r>
            <a:r>
              <a:rPr lang="ko-KR" altLang="en-US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발생 </a:t>
            </a:r>
            <a:r>
              <a:rPr lang="ko-KR" altLang="en-US" sz="16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이형부</a:t>
            </a:r>
            <a:r>
              <a:rPr lang="ko-KR" altLang="en-US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합지롤</a:t>
            </a:r>
            <a:r>
              <a:rPr lang="ko-KR" altLang="en-US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제작 </a:t>
            </a:r>
            <a:r>
              <a:rPr lang="ko-KR" altLang="en-US" sz="1600" i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예정</a:t>
            </a:r>
            <a:endParaRPr lang="en-US" altLang="ko-KR" sz="1600" i="1" dirty="0" smtClean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   3)</a:t>
            </a:r>
            <a:r>
              <a:rPr lang="ko-KR" altLang="en-US" sz="1600" i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외관 </a:t>
            </a:r>
            <a:r>
              <a:rPr lang="en-US" altLang="ko-KR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TD </a:t>
            </a:r>
            <a:r>
              <a:rPr lang="ko-KR" altLang="en-US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눌림 발생으로 롤 </a:t>
            </a:r>
            <a:r>
              <a:rPr lang="ko-KR" altLang="en-US" sz="1600" i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면취</a:t>
            </a:r>
            <a:r>
              <a:rPr lang="ko-KR" altLang="en-US" sz="1600" i="1" dirty="0">
                <a:solidFill>
                  <a:srgbClr val="0000F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예정</a:t>
            </a:r>
            <a:endParaRPr lang="en-US" altLang="ko-KR" sz="1600" i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28492"/>
            <a:ext cx="8706254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i="1" dirty="0">
                <a:solidFill>
                  <a:srgbClr val="0000FF"/>
                </a:solidFill>
              </a:rPr>
              <a:t>자외선 </a:t>
            </a:r>
            <a:r>
              <a:rPr lang="ko-KR" altLang="en-US" sz="2000" i="1" dirty="0" err="1">
                <a:solidFill>
                  <a:srgbClr val="0000FF"/>
                </a:solidFill>
              </a:rPr>
              <a:t>노광</a:t>
            </a:r>
            <a:r>
              <a:rPr lang="ko-KR" altLang="en-US" sz="2000" i="1" dirty="0">
                <a:solidFill>
                  <a:srgbClr val="0000FF"/>
                </a:solidFill>
              </a:rPr>
              <a:t> 공정 개발</a:t>
            </a:r>
            <a:endParaRPr lang="en-US" altLang="ko-KR" sz="2000" i="1" dirty="0">
              <a:solidFill>
                <a:srgbClr val="0000FF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- Lab</a:t>
            </a:r>
            <a:r>
              <a:rPr lang="ko-KR" altLang="en-US" sz="1600" i="1" dirty="0">
                <a:solidFill>
                  <a:srgbClr val="0000FF"/>
                </a:solidFill>
              </a:rPr>
              <a:t> </a:t>
            </a:r>
            <a:r>
              <a:rPr lang="ko-KR" altLang="en-US" sz="1600" i="1" dirty="0" err="1" smtClean="0">
                <a:solidFill>
                  <a:srgbClr val="0000FF"/>
                </a:solidFill>
              </a:rPr>
              <a:t>노광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 조건을 맞추기 위해 라인 설비 개조가 필요 했음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.</a:t>
            </a:r>
            <a:endParaRPr lang="en-US" altLang="ko-KR" sz="1600" i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+mn-ea"/>
              </a:rPr>
              <a:t>문제점 </a:t>
            </a:r>
            <a:r>
              <a:rPr lang="ko-KR" altLang="en-US" sz="2000" b="1" dirty="0">
                <a:latin typeface="+mn-ea"/>
              </a:rPr>
              <a:t>및 애로 사항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i="1" dirty="0">
                <a:solidFill>
                  <a:srgbClr val="0000FF"/>
                </a:solidFill>
              </a:rPr>
              <a:t>Multi-Unwinding Unit </a:t>
            </a:r>
            <a:r>
              <a:rPr lang="ko-KR" altLang="en-US" sz="2000" i="1" dirty="0">
                <a:solidFill>
                  <a:srgbClr val="0000FF"/>
                </a:solidFill>
              </a:rPr>
              <a:t>개발</a:t>
            </a:r>
            <a:endParaRPr lang="en-US" altLang="ko-KR" sz="20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j-ea"/>
                <a:ea typeface="+mj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j-ea"/>
                <a:ea typeface="+mj-ea"/>
              </a:rPr>
              <a:t>기존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j-ea"/>
                <a:ea typeface="+mj-ea"/>
              </a:rPr>
              <a:t>포터블언와인더</a:t>
            </a:r>
            <a:r>
              <a:rPr lang="ko-KR" altLang="en-US" sz="1600" i="1" dirty="0" smtClean="0">
                <a:solidFill>
                  <a:srgbClr val="0000FF"/>
                </a:solidFill>
                <a:latin typeface="+mj-ea"/>
                <a:ea typeface="+mj-ea"/>
              </a:rPr>
              <a:t> 대비 공정 최적화하기 위해 멀티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j-ea"/>
                <a:ea typeface="+mj-ea"/>
              </a:rPr>
              <a:t>언와인더</a:t>
            </a:r>
            <a:r>
              <a:rPr lang="ko-KR" altLang="en-US" sz="1600" i="1" dirty="0" smtClean="0">
                <a:solidFill>
                  <a:srgbClr val="0000FF"/>
                </a:solidFill>
                <a:latin typeface="+mj-ea"/>
                <a:ea typeface="+mj-ea"/>
              </a:rPr>
              <a:t> 적용 </a:t>
            </a:r>
            <a:r>
              <a:rPr lang="en-US" altLang="ko-KR" sz="1600" i="1" dirty="0" smtClean="0">
                <a:solidFill>
                  <a:srgbClr val="0000FF"/>
                </a:solidFill>
                <a:latin typeface="+mj-ea"/>
                <a:ea typeface="+mj-ea"/>
              </a:rPr>
              <a:t>Test </a:t>
            </a:r>
            <a:r>
              <a:rPr lang="ko-KR" altLang="en-US" sz="1600" i="1" dirty="0" smtClean="0">
                <a:solidFill>
                  <a:srgbClr val="0000FF"/>
                </a:solidFill>
                <a:latin typeface="+mj-ea"/>
                <a:ea typeface="+mj-ea"/>
              </a:rPr>
              <a:t>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j-ea"/>
                <a:ea typeface="+mj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+mn-ea"/>
              </a:rPr>
              <a:t>문제점 </a:t>
            </a:r>
            <a:r>
              <a:rPr lang="ko-KR" altLang="en-US" sz="2000" b="1" dirty="0">
                <a:latin typeface="+mn-ea"/>
              </a:rPr>
              <a:t>및 애로 사항 </a:t>
            </a:r>
            <a:r>
              <a:rPr lang="en-US" altLang="ko-KR" sz="2000" b="1" dirty="0" smtClean="0">
                <a:latin typeface="+mn-ea"/>
              </a:rPr>
              <a:t>3) </a:t>
            </a:r>
            <a:r>
              <a:rPr lang="ko-KR" altLang="en-US" sz="20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  <a:latin typeface="+mn-ea"/>
              </a:rPr>
              <a:t>코팅 두께 편차 최소화 공정 개발</a:t>
            </a:r>
            <a:endParaRPr lang="en-US" altLang="ko-KR" sz="20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j-ea"/>
              </a:rPr>
              <a:t>-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Lab</a:t>
            </a:r>
            <a:r>
              <a:rPr lang="ko-KR" altLang="en-US" sz="1600" i="1" dirty="0" err="1" smtClean="0">
                <a:solidFill>
                  <a:srgbClr val="0000FF"/>
                </a:solidFill>
              </a:rPr>
              <a:t>평가시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 두께 제어에 한계가 있었으나 라인 </a:t>
            </a:r>
            <a:r>
              <a:rPr lang="ko-KR" altLang="en-US" sz="1600" i="1" dirty="0" err="1" smtClean="0">
                <a:solidFill>
                  <a:srgbClr val="0000FF"/>
                </a:solidFill>
              </a:rPr>
              <a:t>제작시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 목표치에 근접함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data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가 확보됨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   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단</a:t>
            </a:r>
            <a:r>
              <a:rPr lang="en-US" altLang="ko-KR" sz="1600" i="1" dirty="0">
                <a:solidFill>
                  <a:srgbClr val="0000FF"/>
                </a:solidFill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소재 점도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UP </a:t>
            </a:r>
            <a:r>
              <a:rPr lang="ko-KR" altLang="en-US" sz="1600" i="1" dirty="0" smtClean="0">
                <a:solidFill>
                  <a:srgbClr val="0000FF"/>
                </a:solidFill>
              </a:rPr>
              <a:t>개선은 필요</a:t>
            </a:r>
            <a:r>
              <a:rPr lang="en-US" altLang="ko-KR" sz="1600" i="1" dirty="0" smtClean="0">
                <a:solidFill>
                  <a:srgbClr val="0000FF"/>
                </a:solidFill>
              </a:rPr>
              <a:t>.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27303"/>
              </p:ext>
            </p:extLst>
          </p:nvPr>
        </p:nvGraphicFramePr>
        <p:xfrm>
          <a:off x="200302" y="1340768"/>
          <a:ext cx="8786947" cy="462731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시장 조사 및 제조기술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7055</TotalTime>
  <Words>269</Words>
  <Application>Microsoft Office PowerPoint</Application>
  <PresentationFormat>화면 슬라이드 쇼(4:3)</PresentationFormat>
  <Paragraphs>71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418</cp:revision>
  <cp:lastPrinted>2019-09-16T00:28:29Z</cp:lastPrinted>
  <dcterms:created xsi:type="dcterms:W3CDTF">2017-03-29T07:13:25Z</dcterms:created>
  <dcterms:modified xsi:type="dcterms:W3CDTF">2021-10-14T11:49:19Z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