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0" r:id="rId6"/>
    <p:sldId id="355" r:id="rId7"/>
    <p:sldId id="356" r:id="rId8"/>
    <p:sldId id="357" r:id="rId9"/>
    <p:sldId id="358" r:id="rId10"/>
    <p:sldId id="359" r:id="rId11"/>
    <p:sldId id="331" r:id="rId12"/>
    <p:sldId id="354" r:id="rId13"/>
    <p:sldId id="342" r:id="rId14"/>
    <p:sldId id="349" r:id="rId15"/>
    <p:sldId id="352" r:id="rId16"/>
    <p:sldId id="345" r:id="rId17"/>
    <p:sldId id="346" r:id="rId18"/>
    <p:sldId id="353" r:id="rId19"/>
    <p:sldId id="336" r:id="rId20"/>
    <p:sldId id="268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40" autoAdjust="0"/>
  </p:normalViewPr>
  <p:slideViewPr>
    <p:cSldViewPr>
      <p:cViewPr varScale="1">
        <p:scale>
          <a:sx n="77" d="100"/>
          <a:sy n="77" d="100"/>
        </p:scale>
        <p:origin x="1603" y="7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6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8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3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7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4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5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4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9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5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9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9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2022-03-23-Wed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2022.  03. 23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 CV </a:t>
            </a:r>
            <a:r>
              <a:rPr lang="ko-KR" altLang="en-US" sz="44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활용</a:t>
            </a:r>
            <a:endParaRPr lang="en-US" altLang="ko-KR" sz="4400" b="1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명령어 사용법 </a:t>
            </a:r>
            <a:r>
              <a:rPr lang="en-US" altLang="ko-KR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영상파일</a:t>
            </a:r>
            <a:r>
              <a:rPr lang="ko-KR" altLang="en-US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입출력 및 변환 등</a:t>
            </a:r>
            <a:r>
              <a:rPr lang="en-US" altLang="ko-KR" sz="2000" b="1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 용 주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OK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code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5312230" cy="5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White spot NG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code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5449779" cy="54226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4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Scratch NG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code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8" y="1390710"/>
            <a:ext cx="5264548" cy="54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1. OK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7" y="1390710"/>
            <a:ext cx="654379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5" y="4099499"/>
            <a:ext cx="3248781" cy="27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white spot 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실행결과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05064"/>
            <a:ext cx="6568314" cy="27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72" y="4034800"/>
            <a:ext cx="327658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Scratch -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실행결과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9" y="1390710"/>
            <a:ext cx="6595088" cy="27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03" y="332656"/>
            <a:ext cx="10320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알고리즘 </a:t>
            </a:r>
            <a:r>
              <a:rPr lang="en-US" altLang="ko-KR" sz="2200" b="1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Harris corner detector/FAST </a:t>
            </a:r>
            <a:r>
              <a:rPr lang="en-US" altLang="ko-KR" sz="22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corner detector</a:t>
            </a:r>
            <a:endParaRPr lang="ko-KR" altLang="en-US" sz="22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9" y="4125248"/>
            <a:ext cx="330986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28492"/>
            <a:ext cx="8706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당사 </a:t>
            </a:r>
            <a:r>
              <a:rPr lang="ko-KR" altLang="en-US" sz="2000" b="1" dirty="0" err="1" smtClean="0"/>
              <a:t>광학필름의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Prism </a:t>
            </a:r>
            <a:r>
              <a:rPr lang="ko-KR" altLang="en-US" sz="2000" b="1" dirty="0" smtClean="0"/>
              <a:t>형상을 </a:t>
            </a:r>
            <a:r>
              <a:rPr lang="en-US" altLang="ko-KR" sz="2000" b="1" dirty="0">
                <a:ea typeface="HY견고딕" panose="02030600000101010101" pitchFamily="18" charset="-127"/>
              </a:rPr>
              <a:t>Harris corner </a:t>
            </a:r>
            <a:r>
              <a:rPr lang="en-US" altLang="ko-KR" sz="2000" b="1" dirty="0" smtClean="0">
                <a:ea typeface="HY견고딕" panose="02030600000101010101" pitchFamily="18" charset="-127"/>
              </a:rPr>
              <a:t>detector </a:t>
            </a:r>
            <a:r>
              <a:rPr lang="ko-KR" altLang="en-US" sz="2000" b="1" dirty="0" smtClean="0">
                <a:ea typeface="HY견고딕" panose="02030600000101010101" pitchFamily="18" charset="-127"/>
              </a:rPr>
              <a:t>및 </a:t>
            </a:r>
            <a:r>
              <a:rPr lang="en-US" altLang="ko-KR" sz="2000" b="1" dirty="0">
                <a:ea typeface="HY견고딕" panose="02030600000101010101" pitchFamily="18" charset="-127"/>
              </a:rPr>
              <a:t>FAST corner detector</a:t>
            </a:r>
            <a:r>
              <a:rPr lang="en-US" altLang="ko-KR" sz="2000" b="1" dirty="0" smtClean="0">
                <a:ea typeface="HY견고딕" panose="02030600000101010101" pitchFamily="18" charset="-127"/>
              </a:rPr>
              <a:t> </a:t>
            </a:r>
            <a:r>
              <a:rPr lang="ko-KR" altLang="en-US" sz="2000" b="1" dirty="0" err="1" smtClean="0"/>
              <a:t>영상처리를</a:t>
            </a:r>
            <a:r>
              <a:rPr lang="ko-KR" altLang="en-US" sz="2000" b="1" dirty="0" smtClean="0"/>
              <a:t> 해 본 결과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OK</a:t>
            </a:r>
            <a:r>
              <a:rPr lang="ko-KR" altLang="en-US" sz="2000" b="1" dirty="0" smtClean="0"/>
              <a:t>품과 </a:t>
            </a:r>
            <a:r>
              <a:rPr lang="en-US" altLang="ko-KR" sz="2000" b="1" dirty="0" smtClean="0"/>
              <a:t>NG</a:t>
            </a:r>
            <a:r>
              <a:rPr lang="ko-KR" altLang="en-US" sz="2000" b="1" dirty="0" smtClean="0"/>
              <a:t>품을 확실히 구별 할 수 있었습니다</a:t>
            </a:r>
            <a:r>
              <a:rPr lang="en-US" altLang="ko-KR" sz="2000" b="1" dirty="0" smtClean="0"/>
              <a:t>.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927" y="909275"/>
            <a:ext cx="86645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 Source Computer Vision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약자로 다양한 영상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처리에 사용할 수 있는 오픈소스 라이브러리입니다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라이센스 하에 배포되므로 학술적 및 상업적 용도로 무료입니다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이용하여 제품을 만들어서 수익이 나도 소스코드를 공유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라이센스 비용 지불을 하지 않아 많은 기업이나 개인 개발자가 사용하기도 합니다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"BSD (Berkeley Software Distribution) 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라이선스는 소프트웨어 라이선스라고도 할 수 없을 만큼 미약하여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소프트웨어는 아무나 개작할 수 있고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 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수정한 것을 제한 없이 배포할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다만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수정본의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재배포는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의무적인 사항이 아니므로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라이선스를 갖는 프로그램은 공개하지 않아도 되는 상용 소프트웨어에서도 사용할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."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C++, C, Python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다양한 인터페이스를 지원하며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Windows, Linux, Mac OS, iOS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Android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다양한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지원합니다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알고리즘 상으로 계산 효율성과 실시간 응용 프로그램에 중점을 두고 설계되었기 때문에 간단하게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제공되는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코딩하여도 실시간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프로세싱이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가능한 어플리케이션을 만들 수 있기 때문에 최적화나 알고리즘을 생각하지 않고도 품질 좋은 상용 프로그램을 만들 수 있습니다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OpenCV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멀티 코어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프로세싱을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지원하기 때문에 다양한 상황에 응용이 가능합니다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interactive art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 stitching,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공장의 불량품 검출 시스템 및 로봇공학 등 다양한 영상처리 시스템에서 이용되고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있습니다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1.Open CV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43" y="1196752"/>
            <a:ext cx="1714649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1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윤곽선 검출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89802"/>
            <a:ext cx="5904656" cy="5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1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노이즈 제거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4673"/>
            <a:ext cx="4392488" cy="55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19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스티칭을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파노라믹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사진 제작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76821"/>
            <a:ext cx="6048672" cy="54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55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Harris corner 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detector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8241465" cy="49685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88864"/>
          <a:stretch/>
        </p:blipFill>
        <p:spPr>
          <a:xfrm>
            <a:off x="611560" y="1230167"/>
            <a:ext cx="7056784" cy="6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무엇을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할수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있나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926" y="938267"/>
            <a:ext cx="855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5) FAST </a:t>
            </a:r>
            <a:r>
              <a:rPr lang="en-US" altLang="ko-KR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corner 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detector</a:t>
            </a:r>
            <a:endParaRPr lang="ko-KR" altLang="en-US" sz="16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29941"/>
            <a:ext cx="4896544" cy="55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당사 제품 패턴이미지로 영상 처리 예시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836712"/>
            <a:ext cx="8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당사는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광학필름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가전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데코레이션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필름을 개발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제조하는 회사입니다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871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2" y="1281107"/>
            <a:ext cx="6574268" cy="4184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5540579"/>
            <a:ext cx="87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위와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같이 다양한 패턴을 가지고 제품을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제조하고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중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광학필름에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한 종류인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Prism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패턴을 영상 처리를 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7980" y="2686445"/>
            <a:ext cx="1627166" cy="12466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753442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OK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1" y="1196752"/>
            <a:ext cx="3322771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79512" y="3573016"/>
            <a:ext cx="870625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NG </a:t>
            </a:r>
            <a:r>
              <a:rPr lang="ko-KR" altLang="en-US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제품</a:t>
            </a:r>
            <a:endParaRPr lang="en-US" altLang="ko-KR" dirty="0" smtClean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67058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6" y="4005064"/>
            <a:ext cx="3317646" cy="25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 영상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971600" y="6456120"/>
            <a:ext cx="2838623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(White spot)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652120" y="645612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(Scratch)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4581128"/>
            <a:ext cx="1584176" cy="1728192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4208" y="4067510"/>
            <a:ext cx="792088" cy="238861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10245</TotalTime>
  <Words>502</Words>
  <Application>Microsoft Office PowerPoint</Application>
  <PresentationFormat>화면 슬라이드 쇼(4:3)</PresentationFormat>
  <Paragraphs>83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HY헤드라인M</vt:lpstr>
      <vt:lpstr>맑은 고딕</vt:lpstr>
      <vt:lpstr>문체부 제목 돋음체</vt:lpstr>
      <vt:lpstr>바른돋움 3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471</cp:revision>
  <cp:lastPrinted>2019-09-16T00:28:29Z</cp:lastPrinted>
  <dcterms:created xsi:type="dcterms:W3CDTF">2017-03-29T07:13:25Z</dcterms:created>
  <dcterms:modified xsi:type="dcterms:W3CDTF">2022-03-23T10:38:17Z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