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368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7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973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713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03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564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491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262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19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463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572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8AC07-72C6-4390-8F03-B440EB475A24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190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8000" b="1" dirty="0" smtClean="0">
                <a:latin typeface="+mn-ea"/>
                <a:ea typeface="+mn-ea"/>
              </a:rPr>
              <a:t>과제  </a:t>
            </a:r>
            <a:r>
              <a:rPr lang="en-US" altLang="ko-KR" sz="8000" b="1" dirty="0" smtClean="0">
                <a:latin typeface="+mn-ea"/>
                <a:ea typeface="+mn-ea"/>
              </a:rPr>
              <a:t>Report</a:t>
            </a:r>
            <a:endParaRPr lang="ko-KR" altLang="en-US" sz="8000" b="1" dirty="0">
              <a:latin typeface="+mn-ea"/>
              <a:ea typeface="+mn-ea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2267816" y="5121130"/>
            <a:ext cx="4608368" cy="877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 smtClean="0">
                <a:latin typeface="+mn-ea"/>
                <a:ea typeface="+mn-ea"/>
              </a:rPr>
              <a:t>고정재</a:t>
            </a:r>
            <a:endParaRPr lang="ko-KR" altLang="en-US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931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5786" y="2452715"/>
            <a:ext cx="7632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다음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main()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함수가 잘 작동하도록 너비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(width)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와 높이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(height)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가지고 면적 계산 기능을 가진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Rectangle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클래스를 작성하고 전체 프로그램을 완성하라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27427" y="3315115"/>
            <a:ext cx="6264696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Rectangle </a:t>
            </a:r>
            <a:r>
              <a:rPr lang="en-US" altLang="ko-KR" sz="1400" dirty="0" err="1" smtClean="0"/>
              <a:t>rect</a:t>
            </a:r>
            <a:r>
              <a:rPr lang="en-US" altLang="ko-KR" sz="1400" dirty="0" smtClean="0"/>
              <a:t>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rect.width</a:t>
            </a:r>
            <a:r>
              <a:rPr lang="en-US" altLang="ko-KR" sz="1400" dirty="0" smtClean="0"/>
              <a:t> = 3;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rect.height</a:t>
            </a:r>
            <a:r>
              <a:rPr lang="en-US" altLang="ko-KR" sz="1400" dirty="0" smtClean="0"/>
              <a:t> = 5;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dirty="0" smtClean="0"/>
              <a:t>"</a:t>
            </a:r>
            <a:r>
              <a:rPr lang="ko-KR" altLang="en-US" sz="1400" dirty="0" smtClean="0"/>
              <a:t>사각형의 </a:t>
            </a:r>
            <a:r>
              <a:rPr lang="ko-KR" altLang="en-US" sz="1400" dirty="0"/>
              <a:t>면적은 </a:t>
            </a:r>
            <a:r>
              <a:rPr lang="en-US" altLang="ko-KR" sz="1400" dirty="0"/>
              <a:t>" &lt;&lt; </a:t>
            </a:r>
            <a:r>
              <a:rPr lang="en-US" altLang="ko-KR" sz="1400" dirty="0" err="1" smtClean="0"/>
              <a:t>rect.getArea</a:t>
            </a:r>
            <a:r>
              <a:rPr lang="en-US" altLang="ko-KR" sz="1400" dirty="0"/>
              <a:t>() &lt;&lt; </a:t>
            </a:r>
            <a:r>
              <a:rPr lang="en-US" altLang="ko-KR" sz="1400" dirty="0" err="1" smtClean="0"/>
              <a:t>endl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algn="just"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727427" y="4987413"/>
            <a:ext cx="1765227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사각형의 면적은 </a:t>
            </a:r>
            <a:r>
              <a:rPr lang="en-US" altLang="ko-KR" sz="1400" dirty="0"/>
              <a:t>15</a:t>
            </a:r>
            <a:endParaRPr lang="ko-KR" altLang="en-US" sz="14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81738" y="212822"/>
            <a:ext cx="8153400" cy="6801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smtClean="0">
                <a:latin typeface="+mj-ea"/>
              </a:rPr>
              <a:t>실습 </a:t>
            </a:r>
            <a:r>
              <a:rPr lang="en-US" altLang="ko-KR" sz="4000" dirty="0" smtClean="0">
                <a:latin typeface="+mj-ea"/>
              </a:rPr>
              <a:t>– Rectangle </a:t>
            </a:r>
            <a:r>
              <a:rPr lang="ko-KR" altLang="en-US" sz="4000" dirty="0" smtClean="0">
                <a:latin typeface="+mj-ea"/>
              </a:rPr>
              <a:t>클래스 만들기</a:t>
            </a:r>
            <a:endParaRPr lang="ko-KR" altLang="en-US" sz="4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710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301"/>
            <a:ext cx="9126882" cy="599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80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71</Words>
  <Application>Microsoft Office PowerPoint</Application>
  <PresentationFormat>화면 슬라이드 쇼(4:3)</PresentationFormat>
  <Paragraphs>11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HY강B</vt:lpstr>
      <vt:lpstr>맑은 고딕</vt:lpstr>
      <vt:lpstr>Arial</vt:lpstr>
      <vt:lpstr>Calibri</vt:lpstr>
      <vt:lpstr>Calibri Light</vt:lpstr>
      <vt:lpstr>Office 테마</vt:lpstr>
      <vt:lpstr>과제  Report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고정재</dc:creator>
  <cp:lastModifiedBy>고정재</cp:lastModifiedBy>
  <cp:revision>9</cp:revision>
  <dcterms:created xsi:type="dcterms:W3CDTF">2020-09-26T13:52:23Z</dcterms:created>
  <dcterms:modified xsi:type="dcterms:W3CDTF">2020-11-10T12:14:01Z</dcterms:modified>
</cp:coreProperties>
</file>