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47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0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4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42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57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22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82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8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01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4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8AC07-72C6-4390-8F03-B440EB475A2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0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1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2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2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7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고정재</dc:creator>
  <cp:lastModifiedBy>고정재</cp:lastModifiedBy>
  <cp:revision>1</cp:revision>
  <dcterms:created xsi:type="dcterms:W3CDTF">2020-09-26T13:52:23Z</dcterms:created>
  <dcterms:modified xsi:type="dcterms:W3CDTF">2020-09-26T13:54:42Z</dcterms:modified>
</cp:coreProperties>
</file>