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b="1" dirty="0" smtClean="0">
                <a:latin typeface="+mn-ea"/>
                <a:ea typeface="+mn-ea"/>
              </a:rPr>
              <a:t>15</a:t>
            </a:r>
            <a:r>
              <a:rPr lang="ko-KR" altLang="en-US" sz="8000" b="1" dirty="0" smtClean="0">
                <a:latin typeface="+mn-ea"/>
                <a:ea typeface="+mn-ea"/>
              </a:rPr>
              <a:t>주차 </a:t>
            </a:r>
            <a:r>
              <a:rPr lang="ko-KR" altLang="en-US" sz="8000" b="1" dirty="0" smtClean="0">
                <a:latin typeface="+mn-ea"/>
                <a:ea typeface="+mn-ea"/>
              </a:rPr>
              <a:t>실습 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6" y="748065"/>
            <a:ext cx="8388926" cy="61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3" y="838881"/>
            <a:ext cx="8264236" cy="60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79365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이후 작업은 </a:t>
            </a:r>
            <a:r>
              <a:rPr lang="ko-KR" altLang="en-US" sz="4000" dirty="0" smtClean="0"/>
              <a:t>잘 </a:t>
            </a:r>
            <a:r>
              <a:rPr lang="ko-KR" altLang="en-US" sz="4000" dirty="0" smtClean="0"/>
              <a:t>안 </a:t>
            </a:r>
            <a:r>
              <a:rPr lang="ko-KR" altLang="en-US" sz="4000" dirty="0" err="1" smtClean="0"/>
              <a:t>되서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실습을 진행 못 했습니다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9944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830406"/>
            <a:ext cx="9019996" cy="53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87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13" y="879764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914400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87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87"/>
            <a:ext cx="9144000" cy="52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5" y="581799"/>
            <a:ext cx="8541327" cy="6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38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/>
              <a:t>tf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35" y="581799"/>
            <a:ext cx="4410941" cy="60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24</Words>
  <Application>Microsoft Office PowerPoint</Application>
  <PresentationFormat>화면 슬라이드 쇼(4:3)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15주차 실습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이후 작업은 잘 안 되서  실습을 진행 못 했습니다.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34</cp:revision>
  <dcterms:created xsi:type="dcterms:W3CDTF">2020-09-26T13:52:23Z</dcterms:created>
  <dcterms:modified xsi:type="dcterms:W3CDTF">2020-12-15T06:04:40Z</dcterms:modified>
</cp:coreProperties>
</file>