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2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87" d="100"/>
          <a:sy n="87" d="100"/>
        </p:scale>
        <p:origin x="1315" y="77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2021-10-18-Mon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09.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친환경 공정을 이용한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광반응성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스마트 글라스 개발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2020254002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 정 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사전 시장 조사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야외환경등이 빈번해짐에 따라 자외선의 유해선 차단 기능 제품 수요 증가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환경오염으로 인한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Solvent-Free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친환경 공정에 대한 요구가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필수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사전 제조기술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Transitions Optical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이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변색렌즈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시장을 주도 하고 있음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/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현재 제조사들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Solvent type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제조 공법으로 </a:t>
            </a:r>
            <a:r>
              <a:rPr lang="ko-KR" altLang="en-US" sz="1600" i="1" dirty="0" err="1" smtClean="0">
                <a:solidFill>
                  <a:srgbClr val="0000FF"/>
                </a:solidFill>
                <a:latin typeface="+mn-ea"/>
              </a:rPr>
              <a:t>환경이슈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 존재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3239851" y="63805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연구 관련 예시 그림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6" y="2996952"/>
            <a:ext cx="7178662" cy="34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친환경 </a:t>
            </a:r>
            <a:r>
              <a:rPr lang="ko-KR" altLang="en-US" sz="2000" b="1" dirty="0" err="1" smtClean="0">
                <a:latin typeface="+mn-ea"/>
              </a:rPr>
              <a:t>광반응성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UV Resin </a:t>
            </a:r>
            <a:r>
              <a:rPr lang="ko-KR" altLang="en-US" sz="2000" b="1" dirty="0" smtClean="0">
                <a:latin typeface="+mn-ea"/>
              </a:rPr>
              <a:t>개발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>
                <a:solidFill>
                  <a:srgbClr val="0000FF"/>
                </a:solidFill>
              </a:rPr>
              <a:t>Photochromic Dye </a:t>
            </a:r>
            <a:r>
              <a:rPr lang="ko-KR" altLang="en-US" sz="1600" i="1" dirty="0" err="1">
                <a:solidFill>
                  <a:srgbClr val="0000FF"/>
                </a:solidFill>
              </a:rPr>
              <a:t>분산기술</a:t>
            </a:r>
            <a:r>
              <a:rPr lang="ko-KR" altLang="en-US" sz="1600" i="1" dirty="0">
                <a:solidFill>
                  <a:srgbClr val="0000FF"/>
                </a:solidFill>
              </a:rPr>
              <a:t> 개발</a:t>
            </a:r>
            <a:endParaRPr lang="en-US" altLang="ko-KR" sz="1600" i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</a:rPr>
              <a:t>-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투명성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, </a:t>
            </a:r>
            <a:r>
              <a:rPr lang="ko-KR" altLang="en-US" sz="1600" i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접착성이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 우수한 </a:t>
            </a:r>
            <a:r>
              <a:rPr lang="en-US" altLang="ko-KR" sz="1600" i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Olygomer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/Monomer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선정 및 </a:t>
            </a:r>
            <a:r>
              <a:rPr lang="en-US" altLang="ko-KR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Formulation </a:t>
            </a:r>
            <a:r>
              <a:rPr lang="ko-KR" altLang="en-US" sz="1600" i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00FF"/>
                </a:solidFill>
              </a:rPr>
              <a:t>기술 개발</a:t>
            </a:r>
            <a:endParaRPr lang="en-US" altLang="ko-KR" sz="1600" i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600" i="1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en-US" altLang="ko-KR" sz="2000" b="1" dirty="0">
                <a:solidFill>
                  <a:prstClr val="black"/>
                </a:solidFill>
                <a:latin typeface="+mn-ea"/>
              </a:rPr>
              <a:t>Photochromic </a:t>
            </a:r>
            <a:r>
              <a:rPr lang="ko-KR" altLang="en-US" sz="2000" b="1" dirty="0">
                <a:solidFill>
                  <a:prstClr val="black"/>
                </a:solidFill>
                <a:latin typeface="+mn-ea"/>
              </a:rPr>
              <a:t>특성 평가 기술</a:t>
            </a:r>
            <a:endParaRPr lang="en-US" altLang="ko-KR" sz="20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Oligomer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Photochromic dye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합성 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Photochromic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기능 상실 여부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Photochromic dye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함량에 따른 색상 농도 및 투과도 확인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물리적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특성 평가 확인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. 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제품의 접착력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두께 편차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Curl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유무 확인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endParaRPr lang="ko-KR" altLang="en-US" sz="1600" i="1" dirty="0">
              <a:solidFill>
                <a:srgbClr val="0000FF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ko-KR" sz="1600" b="1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데이터 셋 취득 지연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2) </a:t>
            </a:r>
            <a:r>
              <a:rPr lang="ko-KR" altLang="en-US" sz="2000" b="1" dirty="0">
                <a:latin typeface="+mn-ea"/>
              </a:rPr>
              <a:t>공용장비 사용 </a:t>
            </a:r>
            <a:r>
              <a:rPr lang="ko-KR" altLang="en-US" sz="2000" b="1" dirty="0" smtClean="0">
                <a:latin typeface="+mn-ea"/>
              </a:rPr>
              <a:t>필요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27303"/>
              </p:ext>
            </p:extLst>
          </p:nvPr>
        </p:nvGraphicFramePr>
        <p:xfrm>
          <a:off x="200302" y="1340768"/>
          <a:ext cx="8786947" cy="4627318"/>
        </p:xfrm>
        <a:graphic>
          <a:graphicData uri="http://schemas.openxmlformats.org/drawingml/2006/table">
            <a:tbl>
              <a:tblPr/>
              <a:tblGrid>
                <a:gridCol w="1963813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2517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5379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시장 조사 및 제조기술 </a:t>
                      </a: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친환경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광반응성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UV</a:t>
                      </a:r>
                      <a:r>
                        <a:rPr lang="en-US" altLang="ko-KR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Resin </a:t>
                      </a:r>
                      <a:r>
                        <a:rPr lang="ko-KR" altLang="en-US" sz="12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ko-KR" altLang="en-US" sz="1200" b="1" kern="0" spc="0" baseline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설비유닛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공정 기술개발 및 </a:t>
                      </a:r>
                      <a:r>
                        <a:rPr lang="ko-KR" altLang="en-US" sz="12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양산성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확보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시제품 개발</a:t>
                      </a:r>
                      <a:endParaRPr lang="ko-KR" altLang="en-US" sz="12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6496</TotalTime>
  <Words>252</Words>
  <Application>Microsoft Office PowerPoint</Application>
  <PresentationFormat>화면 슬라이드 쇼(4:3)</PresentationFormat>
  <Paragraphs>62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고정재</cp:lastModifiedBy>
  <cp:revision>376</cp:revision>
  <cp:lastPrinted>2019-09-16T00:28:29Z</cp:lastPrinted>
  <dcterms:created xsi:type="dcterms:W3CDTF">2017-03-29T07:13:25Z</dcterms:created>
  <dcterms:modified xsi:type="dcterms:W3CDTF">2021-10-18T04:59:44Z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