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예제 기본 타입 변수에 대한 참조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669"/>
          <a:stretch/>
        </p:blipFill>
        <p:spPr>
          <a:xfrm>
            <a:off x="84296" y="628362"/>
            <a:ext cx="8970285" cy="62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ko-KR" altLang="en-US" dirty="0"/>
              <a:t>예제 참조 매개 변수로 평균 </a:t>
            </a:r>
            <a:r>
              <a:rPr lang="ko-KR" altLang="en-US" dirty="0" err="1"/>
              <a:t>리턴하기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" y="489466"/>
            <a:ext cx="8981086" cy="61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5706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/>
              <a:t>예제 디폴트 매개 변수를 가진 함수 선언 및 호출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" y="776475"/>
            <a:ext cx="8911971" cy="59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893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6568"/>
          <a:stretch/>
        </p:blipFill>
        <p:spPr>
          <a:xfrm>
            <a:off x="402600" y="489466"/>
            <a:ext cx="8295774" cy="62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38</Words>
  <Application>Microsoft Office PowerPoint</Application>
  <PresentationFormat>화면 슬라이드 쇼(4:3)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실습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18</cp:revision>
  <dcterms:created xsi:type="dcterms:W3CDTF">2020-09-26T13:52:23Z</dcterms:created>
  <dcterms:modified xsi:type="dcterms:W3CDTF">2020-11-16T14:43:23Z</dcterms:modified>
</cp:coreProperties>
</file>