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7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C07-72C6-4390-8F03-B440EB475A24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26B35-55E9-404E-A461-7C8873234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b="1" dirty="0" smtClean="0">
                <a:latin typeface="+mn-ea"/>
                <a:ea typeface="+mn-ea"/>
              </a:rPr>
              <a:t>실습 </a:t>
            </a:r>
            <a:endParaRPr lang="ko-KR" altLang="en-US" sz="8000" b="1" dirty="0">
              <a:latin typeface="+mn-ea"/>
              <a:ea typeface="+mn-ea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67816" y="5121130"/>
            <a:ext cx="4608368" cy="877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b="1" dirty="0" smtClean="0">
                <a:latin typeface="+mn-ea"/>
                <a:ea typeface="+mn-ea"/>
              </a:rPr>
              <a:t>고정재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3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678180"/>
            <a:ext cx="9112817" cy="61722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297" y="120134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예제 </a:t>
            </a:r>
            <a:r>
              <a:rPr lang="ko-KR" altLang="en-US" dirty="0"/>
              <a:t>포인터 선언 및 활용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0520" y="437309"/>
            <a:ext cx="7132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포인터를 이용하여 변수에 들어 있는 값을 출력하는 코드를 보인다</a:t>
            </a:r>
          </a:p>
        </p:txBody>
      </p:sp>
    </p:spTree>
    <p:extLst>
      <p:ext uri="{BB962C8B-B14F-4D97-AF65-F5344CB8AC3E}">
        <p14:creationId xmlns:p14="http://schemas.microsoft.com/office/powerpoint/2010/main" val="9958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4600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 </a:t>
            </a:r>
            <a:r>
              <a:rPr lang="ko-KR" altLang="en-US" dirty="0"/>
              <a:t>예제 포인터를 매개 변수로 전달받는 함수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" y="760475"/>
            <a:ext cx="9006363" cy="60709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520" y="437309"/>
            <a:ext cx="71323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포인터로 정수 </a:t>
            </a:r>
            <a:r>
              <a:rPr lang="en-US" altLang="ko-KR" sz="1200" dirty="0">
                <a:solidFill>
                  <a:schemeClr val="accent2"/>
                </a:solidFill>
              </a:rPr>
              <a:t>2</a:t>
            </a:r>
            <a:r>
              <a:rPr lang="ko-KR" altLang="en-US" sz="1200" dirty="0">
                <a:solidFill>
                  <a:schemeClr val="accent2"/>
                </a:solidFill>
              </a:rPr>
              <a:t>개를 전달받아 비교하는 함수 </a:t>
            </a:r>
            <a:r>
              <a:rPr lang="en-US" altLang="ko-KR" sz="1200" dirty="0">
                <a:solidFill>
                  <a:schemeClr val="accent2"/>
                </a:solidFill>
              </a:rPr>
              <a:t>equal()</a:t>
            </a:r>
            <a:r>
              <a:rPr lang="ko-KR" altLang="en-US" sz="1200" dirty="0">
                <a:solidFill>
                  <a:schemeClr val="accent2"/>
                </a:solidFill>
              </a:rPr>
              <a:t>을 작성하라</a:t>
            </a:r>
            <a:r>
              <a:rPr lang="en-US" altLang="ko-KR" sz="1200" dirty="0">
                <a:solidFill>
                  <a:schemeClr val="accent2"/>
                </a:solidFill>
              </a:rPr>
              <a:t>.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5706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예제 </a:t>
            </a:r>
            <a:r>
              <a:rPr lang="en-US" altLang="ko-KR" dirty="0" err="1"/>
              <a:t>cout</a:t>
            </a:r>
            <a:r>
              <a:rPr lang="ko-KR" altLang="en-US" dirty="0"/>
              <a:t>과 </a:t>
            </a:r>
            <a:r>
              <a:rPr lang="en-US" altLang="ko-KR" dirty="0" smtClean="0"/>
              <a:t>&lt;</a:t>
            </a:r>
            <a:r>
              <a:rPr lang="en-US" altLang="ko-KR" dirty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를 이용한 화면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" y="721645"/>
            <a:ext cx="9121544" cy="613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97" y="120134"/>
            <a:ext cx="5706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4.</a:t>
            </a:r>
            <a:r>
              <a:rPr lang="ko-KR" altLang="en-US" dirty="0"/>
              <a:t> 예제 객체 포인터 선언 및 활용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" y="1548552"/>
            <a:ext cx="9114703" cy="52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57</Words>
  <Application>Microsoft Office PowerPoint</Application>
  <PresentationFormat>화면 슬라이드 쇼(4:3)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실습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고정재</dc:creator>
  <cp:lastModifiedBy>고정재</cp:lastModifiedBy>
  <cp:revision>14</cp:revision>
  <dcterms:created xsi:type="dcterms:W3CDTF">2020-09-26T13:52:23Z</dcterms:created>
  <dcterms:modified xsi:type="dcterms:W3CDTF">2020-11-11T12:32:17Z</dcterms:modified>
</cp:coreProperties>
</file>