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3" r:id="rId5"/>
    <p:sldId id="268" r:id="rId6"/>
    <p:sldId id="26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2020-12-15-Tue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b="1" dirty="0" smtClean="0">
                <a:latin typeface="+mn-ea"/>
                <a:ea typeface="+mn-ea"/>
              </a:rPr>
              <a:t>13</a:t>
            </a:r>
            <a:r>
              <a:rPr lang="ko-KR" altLang="en-US" sz="8000" b="1" dirty="0" smtClean="0">
                <a:latin typeface="+mn-ea"/>
                <a:ea typeface="+mn-ea"/>
              </a:rPr>
              <a:t>주차 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69"/>
            <a:ext cx="9144000" cy="54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9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</a:t>
            </a:r>
            <a:r>
              <a:rPr lang="en-US" altLang="ko-KR" dirty="0" smtClean="0"/>
              <a:t>bag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405369"/>
            <a:ext cx="8996843" cy="53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38" y="926609"/>
            <a:ext cx="5616848" cy="59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5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" y="1412297"/>
            <a:ext cx="8985267" cy="5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1430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ROS message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7" y="879764"/>
            <a:ext cx="7512365" cy="5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7936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이후 작업은 실행을 못 했습니다</a:t>
            </a:r>
            <a:r>
              <a:rPr lang="en-US" altLang="ko-KR" sz="4000" dirty="0" smtClean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72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20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13주차 실습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이후 작업은 실행을 못 했습니다.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32</cp:revision>
  <dcterms:created xsi:type="dcterms:W3CDTF">2020-09-26T13:52:23Z</dcterms:created>
  <dcterms:modified xsi:type="dcterms:W3CDTF">2020-12-15T13:24:42Z</dcterms:modified>
</cp:coreProperties>
</file>